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8" autoAdjust="0"/>
    <p:restoredTop sz="91756" autoAdjust="0"/>
  </p:normalViewPr>
  <p:slideViewPr>
    <p:cSldViewPr>
      <p:cViewPr varScale="1">
        <p:scale>
          <a:sx n="67" d="100"/>
          <a:sy n="67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2E2B17-AF13-413B-A1CE-698FDA8D939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2C0C42C-6B60-4513-84BA-968197DD5F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Готовимся к ЕГЭ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Задача № 28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 КИМ ЕГЭ по физике в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 задании № 24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(астрофизика) теперь максимальное количество правильных ответов не два, а три. Раньше нужно было указать два ответа, а теперь их может быть либо два, либо три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Задание № 25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ЕГЭ по физике осталось прежним, но изменило статус: раньше это было задание с кратким ответом и оценивалось в один балл, а теперь тут нужно представить развёрнутое решение. Максимальное количество баллов увеличилось до двух.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Число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заданий с развёрнутым ответом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 ЕГЭ по физике 2020 года в связи с этим изменением увеличилось с пяти до шести.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Изменения в </a:t>
            </a:r>
            <a:r>
              <a:rPr lang="ru-RU" sz="2800" u="sng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КИМах</a:t>
            </a:r>
            <a:r>
              <a:rPr lang="ru-RU" sz="28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ЕГЭ 2020</a:t>
            </a:r>
            <a:endParaRPr lang="ru-RU" sz="280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заданий 28–32 второй части экзаменационной работы (развёрнутый ответ) проверяется и оценивается экспертами.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основе критериев ФИПИ за выполнение каждого задания в зависимости от распространённости и верности данного экзаменующимся ответа выставляется от 0 до 3 баллов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Максимальный первичный балл за задание с развёрнутым ответом — 3.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Задания второй части</a:t>
            </a:r>
            <a:endParaRPr lang="ru-RU" sz="280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Куб с ребром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сделан из материала, плотность которого равна 6000 кг/м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Из этого куба вырезают маленький кубик с ребром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/2 и заменяют его кубиком таких же размеров, но сделанным из другого материала с плотностью 12 000 кг/м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Определите среднюю плотность полученного составного куба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Ответ: 6750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28. Плотность</a:t>
            </a:r>
            <a:endParaRPr lang="ru-RU" sz="280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Камень, брошенный с крыши дома почти вертикально вверх со скоростью 10 м/с, упал на землю через 3 с после броска. С какой высоты брошен камень? Сопротивление воздуха не учитывать. Ответ приведите в метрах.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15 м.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28. Кинематика</a:t>
            </a:r>
            <a:endParaRPr lang="ru-RU" sz="280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Подвешенный на нити грузик совершает гармонические колебания. В таблице представлены координаты грузика через одинаковые промежутки времени. Какова, примерно, максимальная скорость грузика? Ответ укажите в м/с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точностью до двух знаков после запятой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0,47 м/с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28. Механика</a:t>
            </a:r>
            <a:endParaRPr lang="ru-RU" sz="280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Плотность бамбука </a:t>
            </a:r>
            <a:r>
              <a:rPr lang="ru-RU" sz="2400" dirty="0" smtClean="0"/>
              <a:t>равна 400 кг/ м</a:t>
            </a:r>
            <a:r>
              <a:rPr lang="en-US" sz="2400" dirty="0" smtClean="0"/>
              <a:t>^3</a:t>
            </a:r>
            <a:r>
              <a:rPr lang="ru-RU" sz="2400" dirty="0" smtClean="0"/>
              <a:t>. Какой </a:t>
            </a:r>
            <a:r>
              <a:rPr lang="ru-RU" sz="2400" dirty="0" smtClean="0"/>
              <a:t>наибольший груз может перевозить по озеру бамбуковый плот </a:t>
            </a:r>
            <a:r>
              <a:rPr lang="ru-RU" sz="2400" dirty="0" smtClean="0"/>
              <a:t>площадью 10</a:t>
            </a:r>
            <a:r>
              <a:rPr lang="en-US" sz="2400" dirty="0" smtClean="0"/>
              <a:t> </a:t>
            </a:r>
            <a:r>
              <a:rPr lang="ru-RU" sz="2400" dirty="0" smtClean="0"/>
              <a:t>квадратных метров</a:t>
            </a:r>
            <a:r>
              <a:rPr lang="ru-RU" sz="2400" dirty="0" smtClean="0"/>
              <a:t> </a:t>
            </a:r>
            <a:r>
              <a:rPr lang="ru-RU" sz="2400" dirty="0" smtClean="0"/>
              <a:t>и </a:t>
            </a:r>
            <a:r>
              <a:rPr lang="ru-RU" sz="2400" dirty="0" smtClean="0"/>
              <a:t>толщиной 0,5 м? Ответ приведите в килограммах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3000 кг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u="sng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№ 28. Статика</a:t>
            </a:r>
            <a:endParaRPr lang="ru-RU" sz="2800" u="sng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134</TotalTime>
  <Words>188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Готовимся к ЕГЭ Задача № 28</vt:lpstr>
      <vt:lpstr>Изменения в КИМах ЕГЭ 2020</vt:lpstr>
      <vt:lpstr>Задания второй части</vt:lpstr>
      <vt:lpstr>№ 28. Плотность</vt:lpstr>
      <vt:lpstr>№ 28. Кинематика</vt:lpstr>
      <vt:lpstr>№ 28. Механика</vt:lpstr>
      <vt:lpstr>№ 28. Статика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Готовимся к ЕГЭ Решение задач части С</dc:title>
  <dc:creator>Аsus</dc:creator>
  <cp:lastModifiedBy>Аsus</cp:lastModifiedBy>
  <cp:revision>12</cp:revision>
  <dcterms:created xsi:type="dcterms:W3CDTF">2020-01-08T12:16:51Z</dcterms:created>
  <dcterms:modified xsi:type="dcterms:W3CDTF">2020-01-08T14:31:06Z</dcterms:modified>
</cp:coreProperties>
</file>