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835748-A47C-4431-801A-9CC4C1434291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058596-8724-4A3F-A6E8-6C06F841E1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424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58596-8724-4A3F-A6E8-6C06F841E1B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2381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052736"/>
            <a:ext cx="8064896" cy="11430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4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/>
              </a:rPr>
              <a:t>Урок ручного труда во 2-а классе на тему: «Геометрический орнамент на бумажной тарелочке». Аппликация.</a:t>
            </a:r>
            <a:endParaRPr lang="ru-RU" sz="44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68335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404664"/>
            <a:ext cx="8928992" cy="1080120"/>
          </a:xfrm>
        </p:spPr>
        <p:txBody>
          <a:bodyPr/>
          <a:lstStyle/>
          <a:p>
            <a:pPr marL="45720" indent="0" algn="ctr">
              <a:buNone/>
            </a:pPr>
            <a:r>
              <a:rPr lang="ru-RU" b="1" dirty="0" smtClean="0"/>
              <a:t>Аппликаци</a:t>
            </a:r>
            <a:r>
              <a:rPr lang="ru-RU" dirty="0" smtClean="0"/>
              <a:t>я – это способ наклеивания на бумагу разноцветных кусочков бумаги.</a:t>
            </a:r>
            <a:endParaRPr lang="ru-RU" dirty="0"/>
          </a:p>
        </p:txBody>
      </p:sp>
      <p:pic>
        <p:nvPicPr>
          <p:cNvPr id="7170" name="Picture 2" descr="C:\Users\Администратор\Desktop\презентация\рыба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484784"/>
            <a:ext cx="4324091" cy="30015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Администратор\Desktop\презентация\петух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4854" y="1484784"/>
            <a:ext cx="4569146" cy="30015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282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1663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Физкультминутка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321904" y="1268760"/>
            <a:ext cx="6400800" cy="2952328"/>
          </a:xfrm>
        </p:spPr>
        <p:txBody>
          <a:bodyPr/>
          <a:lstStyle/>
          <a:p>
            <a:pPr marL="45720" indent="0" algn="ctr">
              <a:buNone/>
            </a:pPr>
            <a:r>
              <a:rPr lang="ru-RU" i="1" dirty="0"/>
              <a:t>Раз, два — выше голова</a:t>
            </a:r>
          </a:p>
          <a:p>
            <a:pPr marL="45720" indent="0" algn="ctr">
              <a:buNone/>
            </a:pPr>
            <a:r>
              <a:rPr lang="ru-RU" i="1" dirty="0"/>
              <a:t>Раз, два — выше голова.</a:t>
            </a:r>
          </a:p>
          <a:p>
            <a:pPr marL="45720" indent="0" algn="ctr">
              <a:buNone/>
            </a:pPr>
            <a:r>
              <a:rPr lang="ru-RU" i="1" dirty="0"/>
              <a:t>Три, четыре — руки шире.</a:t>
            </a:r>
          </a:p>
          <a:p>
            <a:pPr marL="45720" indent="0" algn="ctr">
              <a:buNone/>
            </a:pPr>
            <a:r>
              <a:rPr lang="ru-RU" i="1" dirty="0"/>
              <a:t>Пять, шесть — всем присесть.</a:t>
            </a:r>
          </a:p>
          <a:p>
            <a:pPr marL="45720" indent="0" algn="ctr">
              <a:buNone/>
            </a:pPr>
            <a:r>
              <a:rPr lang="ru-RU" i="1" dirty="0"/>
              <a:t>Семь, восемь — встать попросим.</a:t>
            </a:r>
          </a:p>
          <a:p>
            <a:pPr marL="45720" indent="0" algn="ctr">
              <a:buNone/>
            </a:pPr>
            <a:r>
              <a:rPr lang="ru-RU" i="1" dirty="0"/>
              <a:t>Девять, десять — сядем вместе.</a:t>
            </a:r>
          </a:p>
          <a:p>
            <a:pPr marL="45720" indent="0" algn="ctr">
              <a:buNone/>
            </a:pPr>
            <a:endParaRPr lang="ru-RU" i="1" dirty="0"/>
          </a:p>
        </p:txBody>
      </p:sp>
      <p:pic>
        <p:nvPicPr>
          <p:cNvPr id="8194" name="Picture 2" descr="C:\Users\Администратор\Desktop\презентация\анимация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2" y="4653136"/>
            <a:ext cx="7389445" cy="1477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64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презентация\1 слайд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1" y="0"/>
            <a:ext cx="914042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9407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презентация\слайд 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531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332656"/>
            <a:ext cx="4788024" cy="25202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i="1" dirty="0" smtClean="0"/>
              <a:t>Орнамент</a:t>
            </a:r>
            <a:r>
              <a:rPr lang="ru-RU" dirty="0" smtClean="0"/>
              <a:t> – это узор (украшение), в котором сочетаются и повторяются изобразительные элементы (растительность) и геометрические фигуры.</a:t>
            </a:r>
            <a:endParaRPr lang="ru-RU" dirty="0"/>
          </a:p>
        </p:txBody>
      </p:sp>
      <p:pic>
        <p:nvPicPr>
          <p:cNvPr id="3074" name="Picture 2" descr="C:\Users\Администратор\Desktop\презентация\орнамент 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586" y="3356992"/>
            <a:ext cx="3330802" cy="33308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Администратор\Desktop\презентация\орнамент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6652" y="0"/>
            <a:ext cx="3528392" cy="35283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Администратор\Desktop\презентация\орнамент 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2348880"/>
            <a:ext cx="3528392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6362792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Тарелки с растительным орнаментом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23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 descr="C:\Users\Администратор\Desktop\презентация\ор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487" y="223432"/>
            <a:ext cx="3020353" cy="2971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Администратор\Desktop\презентация\ор 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86392"/>
            <a:ext cx="2808312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Администратор\Desktop\презентация\ор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6386" y="3570314"/>
            <a:ext cx="3312368" cy="24842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Администратор\Desktop\презентация\рараявоолвявло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8754" y="3375738"/>
            <a:ext cx="2612207" cy="28734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Администратор\Desktop\презентация\tarelka-dlya-gallery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3612" y="223433"/>
            <a:ext cx="2982492" cy="29824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55576" y="4149080"/>
            <a:ext cx="21237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Тарелки с геометрическим орнаментом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78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истратор\Desktop\презентация\орнамент 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5" y="188640"/>
            <a:ext cx="2880319" cy="288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Администратор\Desktop\презентация\орнамент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3068960"/>
            <a:ext cx="3096344" cy="3096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Администратор\Desktop\презентация\орнамент 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0060" y="188639"/>
            <a:ext cx="3157587" cy="3157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Администратор\Desktop\презентация\tarelka-dlya-gallery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56992"/>
            <a:ext cx="2808312" cy="28083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Администратор\Desktop\презентация\ор 1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9780" y="332656"/>
            <a:ext cx="2520280" cy="25202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Администратор\Desktop\презентация\ор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3558734"/>
            <a:ext cx="2987824" cy="24048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498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истратор\Desktop\презентация\103214680_large__469720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30" y="-17156"/>
            <a:ext cx="9166875" cy="687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92280" y="4461567"/>
            <a:ext cx="1687975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Круг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03648" y="476672"/>
            <a:ext cx="6400800" cy="3474720"/>
          </a:xfrm>
        </p:spPr>
        <p:txBody>
          <a:bodyPr/>
          <a:lstStyle/>
          <a:p>
            <a:pPr marL="45720" indent="0" algn="ctr">
              <a:buNone/>
            </a:pPr>
            <a:r>
              <a:rPr lang="ru-RU" i="1" dirty="0" smtClean="0">
                <a:solidFill>
                  <a:schemeClr val="tx1"/>
                </a:solidFill>
              </a:rPr>
              <a:t>Прикатилось колесо,</a:t>
            </a:r>
          </a:p>
          <a:p>
            <a:pPr marL="45720" indent="0" algn="ctr">
              <a:buNone/>
            </a:pPr>
            <a:r>
              <a:rPr lang="ru-RU" i="1" dirty="0" smtClean="0">
                <a:solidFill>
                  <a:schemeClr val="tx1"/>
                </a:solidFill>
              </a:rPr>
              <a:t>Ведь похожее оно,</a:t>
            </a:r>
          </a:p>
          <a:p>
            <a:pPr marL="45720" indent="0" algn="ctr">
              <a:buNone/>
            </a:pPr>
            <a:r>
              <a:rPr lang="ru-RU" i="1" dirty="0" smtClean="0">
                <a:solidFill>
                  <a:schemeClr val="tx1"/>
                </a:solidFill>
              </a:rPr>
              <a:t>Как наглядная натура</a:t>
            </a:r>
          </a:p>
          <a:p>
            <a:pPr marL="45720" indent="0" algn="ctr">
              <a:buNone/>
            </a:pPr>
            <a:r>
              <a:rPr lang="ru-RU" i="1" dirty="0" smtClean="0">
                <a:solidFill>
                  <a:schemeClr val="tx1"/>
                </a:solidFill>
              </a:rPr>
              <a:t>Лишь на круглую фигуру.</a:t>
            </a:r>
          </a:p>
          <a:p>
            <a:pPr marL="45720" indent="0" algn="ctr">
              <a:buNone/>
            </a:pPr>
            <a:r>
              <a:rPr lang="ru-RU" i="1" dirty="0" smtClean="0">
                <a:solidFill>
                  <a:schemeClr val="tx1"/>
                </a:solidFill>
              </a:rPr>
              <a:t>Догадайся, милый друг, </a:t>
            </a:r>
          </a:p>
          <a:p>
            <a:pPr marL="45720" indent="0" algn="ctr">
              <a:buNone/>
            </a:pPr>
            <a:r>
              <a:rPr lang="ru-RU" i="1" dirty="0" smtClean="0">
                <a:solidFill>
                  <a:schemeClr val="tx1"/>
                </a:solidFill>
              </a:rPr>
              <a:t>Ну, конечно, это …. 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3779912" y="3140968"/>
            <a:ext cx="3240360" cy="324036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207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истратор\Desktop\презентация\103214680_large__469720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30" y="-17156"/>
            <a:ext cx="9166875" cy="687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3212976"/>
            <a:ext cx="3920223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Треугольник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03648" y="476672"/>
            <a:ext cx="6400800" cy="3474720"/>
          </a:xfrm>
        </p:spPr>
        <p:txBody>
          <a:bodyPr/>
          <a:lstStyle/>
          <a:p>
            <a:pPr marL="45720" indent="0" algn="ctr">
              <a:buNone/>
            </a:pPr>
            <a:r>
              <a:rPr lang="ru-RU" i="1" dirty="0" smtClean="0">
                <a:solidFill>
                  <a:schemeClr val="tx1"/>
                </a:solidFill>
              </a:rPr>
              <a:t>На фигуру посмотри</a:t>
            </a:r>
          </a:p>
          <a:p>
            <a:pPr marL="45720" indent="0" algn="ctr">
              <a:buNone/>
            </a:pPr>
            <a:r>
              <a:rPr lang="ru-RU" i="1" dirty="0" smtClean="0">
                <a:solidFill>
                  <a:schemeClr val="tx1"/>
                </a:solidFill>
              </a:rPr>
              <a:t>И в альбоме начерти</a:t>
            </a:r>
          </a:p>
          <a:p>
            <a:pPr marL="45720" indent="0" algn="ctr">
              <a:buNone/>
            </a:pPr>
            <a:r>
              <a:rPr lang="ru-RU" i="1" dirty="0" smtClean="0">
                <a:solidFill>
                  <a:schemeClr val="tx1"/>
                </a:solidFill>
              </a:rPr>
              <a:t>Три угла. Три стороны.</a:t>
            </a:r>
          </a:p>
          <a:p>
            <a:pPr marL="45720" indent="0" algn="ctr">
              <a:buNone/>
            </a:pPr>
            <a:r>
              <a:rPr lang="ru-RU" i="1" dirty="0" smtClean="0">
                <a:solidFill>
                  <a:schemeClr val="tx1"/>
                </a:solidFill>
              </a:rPr>
              <a:t>Меж собой соедини</a:t>
            </a:r>
          </a:p>
          <a:p>
            <a:pPr marL="45720" indent="0" algn="ctr">
              <a:buNone/>
            </a:pPr>
            <a:r>
              <a:rPr lang="ru-RU" i="1" dirty="0" smtClean="0">
                <a:solidFill>
                  <a:schemeClr val="tx1"/>
                </a:solidFill>
              </a:rPr>
              <a:t>Получился </a:t>
            </a:r>
            <a:r>
              <a:rPr lang="ru-RU" i="1" dirty="0" err="1" smtClean="0">
                <a:solidFill>
                  <a:schemeClr val="tx1"/>
                </a:solidFill>
              </a:rPr>
              <a:t>неугольник</a:t>
            </a:r>
            <a:r>
              <a:rPr lang="ru-RU" i="1" dirty="0" smtClean="0">
                <a:solidFill>
                  <a:schemeClr val="tx1"/>
                </a:solidFill>
              </a:rPr>
              <a:t>,</a:t>
            </a:r>
          </a:p>
          <a:p>
            <a:pPr marL="45720" indent="0" algn="ctr">
              <a:buNone/>
            </a:pPr>
            <a:r>
              <a:rPr lang="ru-RU" i="1" dirty="0" smtClean="0">
                <a:solidFill>
                  <a:schemeClr val="tx1"/>
                </a:solidFill>
              </a:rPr>
              <a:t>А красивый …</a:t>
            </a: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629122" y="4027690"/>
            <a:ext cx="3039222" cy="242564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774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истратор\Desktop\презентация\103214680_large__469720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30" y="-17156"/>
            <a:ext cx="9166875" cy="6875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0" y="3933056"/>
            <a:ext cx="2696087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Квадрат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03648" y="476672"/>
            <a:ext cx="6400800" cy="3474720"/>
          </a:xfrm>
        </p:spPr>
        <p:txBody>
          <a:bodyPr/>
          <a:lstStyle/>
          <a:p>
            <a:pPr marL="45720" indent="0" algn="ctr">
              <a:buNone/>
            </a:pPr>
            <a:r>
              <a:rPr lang="ru-RU" i="1" dirty="0" smtClean="0">
                <a:solidFill>
                  <a:schemeClr val="tx1"/>
                </a:solidFill>
              </a:rPr>
              <a:t>Я фигура – хоть куда,</a:t>
            </a:r>
          </a:p>
          <a:p>
            <a:pPr marL="45720" indent="0" algn="ctr">
              <a:buNone/>
            </a:pPr>
            <a:r>
              <a:rPr lang="ru-RU" i="1" dirty="0" smtClean="0">
                <a:solidFill>
                  <a:schemeClr val="tx1"/>
                </a:solidFill>
              </a:rPr>
              <a:t>Очень ровная всегда,</a:t>
            </a:r>
          </a:p>
          <a:p>
            <a:pPr marL="45720" indent="0" algn="ctr">
              <a:buNone/>
            </a:pPr>
            <a:r>
              <a:rPr lang="ru-RU" i="1" dirty="0" smtClean="0">
                <a:solidFill>
                  <a:schemeClr val="tx1"/>
                </a:solidFill>
              </a:rPr>
              <a:t>Все углы во мне равны</a:t>
            </a:r>
          </a:p>
          <a:p>
            <a:pPr marL="45720" indent="0" algn="ctr">
              <a:buNone/>
            </a:pPr>
            <a:r>
              <a:rPr lang="ru-RU" i="1" dirty="0" smtClean="0">
                <a:solidFill>
                  <a:schemeClr val="tx1"/>
                </a:solidFill>
              </a:rPr>
              <a:t>И четыре стороны.</a:t>
            </a:r>
          </a:p>
          <a:p>
            <a:pPr marL="45720" indent="0" algn="ctr">
              <a:buNone/>
            </a:pPr>
            <a:r>
              <a:rPr lang="ru-RU" i="1" dirty="0" smtClean="0">
                <a:solidFill>
                  <a:schemeClr val="tx1"/>
                </a:solidFill>
              </a:rPr>
              <a:t>Кубик – мой любимый брат,</a:t>
            </a:r>
          </a:p>
          <a:p>
            <a:pPr marL="45720" indent="0" algn="ctr">
              <a:buNone/>
            </a:pPr>
            <a:r>
              <a:rPr lang="ru-RU" i="1" dirty="0" smtClean="0">
                <a:solidFill>
                  <a:schemeClr val="tx1"/>
                </a:solidFill>
              </a:rPr>
              <a:t>Потому что я …</a:t>
            </a:r>
            <a:endParaRPr lang="ru-RU" i="1" dirty="0">
              <a:solidFill>
                <a:schemeClr val="tx1"/>
              </a:solidFill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3407035" y="3420422"/>
            <a:ext cx="2376264" cy="237626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774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76</TotalTime>
  <Words>181</Words>
  <Application>Microsoft Office PowerPoint</Application>
  <PresentationFormat>Экран (4:3)</PresentationFormat>
  <Paragraphs>34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Урок ручного труда во 2-а классе на тему: «Геометрический орнамент на бумажной тарелочке». Аппликация.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Круг</vt:lpstr>
      <vt:lpstr>Треугольник</vt:lpstr>
      <vt:lpstr>Квадрат</vt:lpstr>
      <vt:lpstr>Презентация PowerPoint</vt:lpstr>
      <vt:lpstr>Физкультминутка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BEST</cp:lastModifiedBy>
  <cp:revision>11</cp:revision>
  <dcterms:created xsi:type="dcterms:W3CDTF">2019-03-18T11:23:46Z</dcterms:created>
  <dcterms:modified xsi:type="dcterms:W3CDTF">2020-01-08T11:23:43Z</dcterms:modified>
</cp:coreProperties>
</file>