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1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D011A24-3615-4E53-AF0D-48B3CC3CBC16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64771E2-6D1C-45CD-A7F8-DA4913E1C82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8728" y="2143116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Игра «Профилактика ОРВИ и гриппа»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Какими могут быть осложнения заболевания?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64305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глухота, слепота, отсутствие </a:t>
            </a:r>
            <a:r>
              <a:rPr lang="ru-RU" dirty="0" smtClean="0"/>
              <a:t>обоняния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Б</a:t>
            </a:r>
            <a:r>
              <a:rPr lang="ru-RU" dirty="0"/>
              <a:t>) бронхит, отит, менингит, </a:t>
            </a:r>
            <a:r>
              <a:rPr lang="ru-RU" dirty="0" smtClean="0"/>
              <a:t>эндокардит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В</a:t>
            </a:r>
            <a:r>
              <a:rPr lang="ru-RU" dirty="0"/>
              <a:t>) нет </a:t>
            </a:r>
            <a:r>
              <a:rPr lang="ru-RU" dirty="0" smtClean="0"/>
              <a:t>осложнений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86644" y="557214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Б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Антибиотики?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428736"/>
            <a:ext cx="54292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А</a:t>
            </a:r>
            <a:r>
              <a:rPr lang="ru-RU" dirty="0"/>
              <a:t>) вещества, подавляющие рост живых </a:t>
            </a:r>
            <a:r>
              <a:rPr lang="ru-RU" dirty="0" smtClean="0"/>
              <a:t>клеток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Б) вещества, оживляющие рост мертвых клеток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нет правильного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15206" y="542926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при гриппе нельзя принимать антибиотики?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64305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Антибиотики нарушают структуру </a:t>
            </a:r>
            <a:r>
              <a:rPr lang="ru-RU" dirty="0" smtClean="0"/>
              <a:t>вируса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Б) Антибиотики действуют на питание, дыхание, размножение, нарушая строение ответственных за это структур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</a:t>
            </a:r>
            <a:r>
              <a:rPr lang="ru-RU" dirty="0"/>
              <a:t>) оба ответа </a:t>
            </a:r>
            <a:r>
              <a:rPr lang="ru-RU" dirty="0" smtClean="0"/>
              <a:t>верны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15206" y="535782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Б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Какой чай позволяет быстрейшему частичному выздоровлению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50017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лимонный, лимонный с </a:t>
            </a:r>
            <a:r>
              <a:rPr lang="ru-RU" dirty="0" smtClean="0"/>
              <a:t>медом</a:t>
            </a:r>
          </a:p>
          <a:p>
            <a:endParaRPr lang="ru-RU" dirty="0" smtClean="0"/>
          </a:p>
          <a:p>
            <a:r>
              <a:rPr lang="ru-RU" dirty="0" smtClean="0"/>
              <a:t> Б</a:t>
            </a:r>
            <a:r>
              <a:rPr lang="ru-RU" dirty="0"/>
              <a:t>) малиновый и </a:t>
            </a:r>
            <a:r>
              <a:rPr lang="ru-RU" dirty="0" smtClean="0"/>
              <a:t>черносмородиновый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В) оба ответа </a:t>
            </a:r>
            <a:r>
              <a:rPr lang="ru-RU" dirty="0" smtClean="0"/>
              <a:t>верны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72396" y="535782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В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Грипп бывает: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357298"/>
            <a:ext cx="55721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типичный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err="1"/>
              <a:t>атипичный</a:t>
            </a:r>
            <a:r>
              <a:rPr lang="ru-RU" dirty="0"/>
              <a:t> (без температуры, интоксикации, молниеносный).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оба ответа верны 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Г</a:t>
            </a:r>
            <a:r>
              <a:rPr lang="ru-RU" dirty="0"/>
              <a:t>) нет правильного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43834" y="5357826"/>
            <a:ext cx="1021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В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Защищает ли марлевая повязка во время вспышки инфекции от заболевания?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4287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да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нет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</a:t>
            </a:r>
            <a:r>
              <a:rPr lang="ru-RU" dirty="0" smtClean="0"/>
              <a:t>частично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86710" y="5429264"/>
            <a:ext cx="102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вирус попадает или внедряется в организм человека?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5716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через контакт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воздушно-капельным путем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через зараженный предмет </a:t>
            </a:r>
            <a:r>
              <a:rPr lang="ru-RU" dirty="0" smtClean="0"/>
              <a:t>обитания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15272" y="5357826"/>
            <a:ext cx="102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Б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297292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Вирус  обладает способностью очень быстро размножаться, поэтому начало болезни обычно бывает внезапным, спустя скольких часов от момента заражения.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00024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от 12- 24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от 12- 36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от </a:t>
            </a:r>
            <a:r>
              <a:rPr lang="ru-RU"/>
              <a:t>12- </a:t>
            </a:r>
            <a:r>
              <a:rPr lang="ru-RU" smtClean="0"/>
              <a:t>48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786710" y="5357826"/>
            <a:ext cx="1021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В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571612"/>
            <a:ext cx="56436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А</a:t>
            </a:r>
            <a:r>
              <a:rPr lang="ru-RU" sz="2000" dirty="0"/>
              <a:t>) острое инфекционное заболевание дыхательных путей, вызываемое вирусом гриппа.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Б)Острая респираторная вирусная инфекция </a:t>
            </a:r>
            <a:r>
              <a:rPr lang="ru-RU" sz="2000" dirty="0"/>
              <a:t>— группа клинически и морфологически подобных острых воспалительных заболеваний органов дыхания, возбудителями которых являются пневмотропные вирусы.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В</a:t>
            </a:r>
            <a:r>
              <a:rPr lang="ru-RU" sz="2000" dirty="0"/>
              <a:t>) болезнь, вызванная охлаждением организма или само такое охлаждение. 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грипп?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00958" y="5929330"/>
            <a:ext cx="102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28586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А) это лишь этиологический фактор (причина) многих болезней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smtClean="0"/>
              <a:t>острая респираторная вирусная инфекция </a:t>
            </a:r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это серьезное инфекционное заболевание, которое вызывается вирусам типа A и B . </a:t>
            </a:r>
            <a:endParaRPr lang="ru-RU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ОРВИ?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72396" y="5786454"/>
            <a:ext cx="102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Б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вирус?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500174"/>
            <a:ext cx="55007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А) вирус, способный размножаться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Б)симптом, вызванный</a:t>
            </a:r>
            <a:r>
              <a:rPr lang="ru-RU" dirty="0"/>
              <a:t> переохлаждением организма </a:t>
            </a:r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В</a:t>
            </a:r>
            <a:r>
              <a:rPr lang="ru-RU" dirty="0"/>
              <a:t>) это лишь этиологический фактор многих </a:t>
            </a:r>
            <a:r>
              <a:rPr lang="ru-RU" dirty="0" smtClean="0"/>
              <a:t>болезней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00958" y="5715016"/>
            <a:ext cx="1021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В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наибольшая вероятность "подцепить" вирус?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92880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в школе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дома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на </a:t>
            </a:r>
            <a:r>
              <a:rPr lang="ru-RU" dirty="0" smtClean="0"/>
              <a:t>улице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86644" y="5643578"/>
            <a:ext cx="102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Человек становится распространителем вируса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7144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через 1-2 дня после начала </a:t>
            </a:r>
            <a:r>
              <a:rPr lang="ru-RU" dirty="0" smtClean="0"/>
              <a:t>заболевания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Б) через 3-4 дня после начала </a:t>
            </a:r>
            <a:r>
              <a:rPr lang="ru-RU" dirty="0" smtClean="0"/>
              <a:t>заболевания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В) через 5-6 дня после начала </a:t>
            </a:r>
            <a:r>
              <a:rPr lang="ru-RU" dirty="0" smtClean="0"/>
              <a:t>заболевания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86644" y="5500702"/>
            <a:ext cx="102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708392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Когда нужно предпринимать профилактические и защитные меры, чтобы не допустить заражения окружающих?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5716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до </a:t>
            </a:r>
            <a:r>
              <a:rPr lang="ru-RU" dirty="0" smtClean="0"/>
              <a:t>заболевания</a:t>
            </a:r>
          </a:p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после заболевания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во время </a:t>
            </a:r>
            <a:r>
              <a:rPr lang="ru-RU" dirty="0" smtClean="0"/>
              <a:t>заболевания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358082" y="5500702"/>
            <a:ext cx="1021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В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Эффективна ли прививка от вируса и стоит ли ее делать?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5716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да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smtClean="0"/>
              <a:t>нет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В</a:t>
            </a:r>
            <a:r>
              <a:rPr lang="ru-RU" dirty="0"/>
              <a:t>) </a:t>
            </a:r>
            <a:r>
              <a:rPr lang="ru-RU" dirty="0" smtClean="0"/>
              <a:t>частично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00958" y="5429264"/>
            <a:ext cx="1021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В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Какие средства (кроме лекарственной терапии) облегчают состояние во время гриппа и ОРВИ?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785926"/>
            <a:ext cx="57864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много пить, постельный режим, проветривать комнату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спать, есть овощи и фрукты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</a:t>
            </a:r>
            <a:r>
              <a:rPr lang="ru-RU" dirty="0" smtClean="0"/>
              <a:t>антибиотики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429520" y="5500702"/>
            <a:ext cx="102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</TotalTime>
  <Words>378</Words>
  <Application>Microsoft Office PowerPoint</Application>
  <PresentationFormat>Экран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Игра «Профилактика ОРВИ и гриппа»</vt:lpstr>
      <vt:lpstr>Что такое грипп?</vt:lpstr>
      <vt:lpstr>Что такое ОРВИ?</vt:lpstr>
      <vt:lpstr>Что такое вирус?</vt:lpstr>
      <vt:lpstr>Где наибольшая вероятность "подцепить" вирус?</vt:lpstr>
      <vt:lpstr>Когда Человек становится распространителем вируса</vt:lpstr>
      <vt:lpstr>Когда нужно предпринимать профилактические и защитные меры, чтобы не допустить заражения окружающих?</vt:lpstr>
      <vt:lpstr>Эффективна ли прививка от вируса и стоит ли ее делать?</vt:lpstr>
      <vt:lpstr>Какие средства (кроме лекарственной терапии) облегчают состояние во время гриппа и ОРВИ?</vt:lpstr>
      <vt:lpstr>Какими могут быть осложнения заболевания?</vt:lpstr>
      <vt:lpstr>Что такое Антибиотики?</vt:lpstr>
      <vt:lpstr>Почему при гриппе нельзя принимать антибиотики?</vt:lpstr>
      <vt:lpstr>Какой чай позволяет быстрейшему частичному выздоровлению</vt:lpstr>
      <vt:lpstr>Грипп бывает:</vt:lpstr>
      <vt:lpstr>Защищает ли марлевая повязка во время вспышки инфекции от заболевания?</vt:lpstr>
      <vt:lpstr>Как вирус попадает или внедряется в организм человека?</vt:lpstr>
      <vt:lpstr>Вирус  обладает способностью очень быстро размножаться, поэтому начало болезни обычно бывает внезапным, спустя скольких часов от момента заражения.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«Профилактика ОРВИ и гриппа»</dc:title>
  <dc:creator>Radislav</dc:creator>
  <cp:lastModifiedBy>Пользователь Windows</cp:lastModifiedBy>
  <cp:revision>4</cp:revision>
  <dcterms:created xsi:type="dcterms:W3CDTF">2019-11-19T11:21:03Z</dcterms:created>
  <dcterms:modified xsi:type="dcterms:W3CDTF">2020-01-08T06:37:22Z</dcterms:modified>
</cp:coreProperties>
</file>