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98" autoAdjust="0"/>
    <p:restoredTop sz="91398" autoAdjust="0"/>
  </p:normalViewPr>
  <p:slideViewPr>
    <p:cSldViewPr>
      <p:cViewPr>
        <p:scale>
          <a:sx n="68" d="100"/>
          <a:sy n="68" d="100"/>
        </p:scale>
        <p:origin x="-151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C2491-082C-4AB3-91D7-C2C31A8FABC3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0FB058-8BE5-45C4-87E5-AF121EBDB4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0FB058-8BE5-45C4-87E5-AF121EBDB44E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Иконописец Дионисий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581128"/>
            <a:ext cx="49530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 подготовила</a:t>
            </a:r>
          </a:p>
          <a:p>
            <a:r>
              <a:rPr lang="ru-RU" dirty="0" smtClean="0"/>
              <a:t>Кораблева </a:t>
            </a:r>
            <a:r>
              <a:rPr lang="ru-RU" dirty="0" smtClean="0"/>
              <a:t>Алиса</a:t>
            </a:r>
          </a:p>
          <a:p>
            <a:r>
              <a:rPr lang="ru-RU" dirty="0" smtClean="0"/>
              <a:t>Ученица </a:t>
            </a:r>
            <a:r>
              <a:rPr lang="ru-RU" dirty="0" smtClean="0"/>
              <a:t>7 «м» </a:t>
            </a:r>
            <a:r>
              <a:rPr lang="ru-RU" dirty="0" smtClean="0"/>
              <a:t>класса</a:t>
            </a:r>
          </a:p>
          <a:p>
            <a:r>
              <a:rPr lang="ru-RU" dirty="0" smtClean="0"/>
              <a:t>Средней школы № 15</a:t>
            </a:r>
          </a:p>
          <a:p>
            <a:r>
              <a:rPr lang="ru-RU" dirty="0" smtClean="0"/>
              <a:t>г.Каменск-Уральский</a:t>
            </a:r>
            <a:endParaRPr lang="ru-RU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1143000"/>
            <a:ext cx="4286280" cy="5143520"/>
          </a:xfrm>
        </p:spPr>
        <p:txBody>
          <a:bodyPr>
            <a:normAutofit/>
          </a:bodyPr>
          <a:lstStyle/>
          <a:p>
            <a:r>
              <a:rPr lang="ru-RU" dirty="0" smtClean="0"/>
              <a:t>«Апокалипсис или откровение Иоанна Богослова, видение конца мира и страшного суда»</a:t>
            </a:r>
            <a:endParaRPr lang="ru-RU" dirty="0"/>
          </a:p>
        </p:txBody>
      </p:sp>
      <p:pic>
        <p:nvPicPr>
          <p:cNvPr id="60418" name="Picture 2" descr="http://ruhistory.narod.ru/ru/moscow/kremlin/Us_Apok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857232"/>
            <a:ext cx="4361270" cy="58150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6390" y="1214422"/>
            <a:ext cx="3757610" cy="4786330"/>
          </a:xfrm>
        </p:spPr>
        <p:txBody>
          <a:bodyPr/>
          <a:lstStyle/>
          <a:p>
            <a:r>
              <a:rPr lang="ru-RU" dirty="0" smtClean="0"/>
              <a:t>«Богоматерь </a:t>
            </a:r>
            <a:r>
              <a:rPr lang="ru-RU" dirty="0" err="1" smtClean="0"/>
              <a:t>Одигитрия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1444" name="Picture 4" descr="http://www.pravmir.ru/wp-content/uploads/2013/08/10_dionisi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000108"/>
            <a:ext cx="4617396" cy="542928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643454"/>
          </a:xfrm>
        </p:spPr>
        <p:txBody>
          <a:bodyPr>
            <a:normAutofit/>
          </a:bodyPr>
          <a:lstStyle/>
          <a:p>
            <a:pPr algn="ctr"/>
            <a:r>
              <a:rPr lang="ru-RU" sz="8800" dirty="0" smtClean="0"/>
              <a:t>Спасибо за внимание</a:t>
            </a:r>
            <a:endParaRPr lang="ru-RU" sz="8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ultprivet.ru/pictures/54/%D0%94%D0%B8%D0%BE%D0%BD%D0%B8%D1%81%D0%B8%D0%B9.-%D1%80%D0%BE%D1%81%D0%BF%D0%B8%D1%81%D1%8C-%D0%A4%D0%B5%D1%80%D0%B0%D0%BF%D0%BE%D0%BD%D1%82%D0%BE%D0%B2%D0%B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571612"/>
            <a:ext cx="7544331" cy="5060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Иконописец Дионисий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1143000"/>
            <a:ext cx="3328982" cy="3857636"/>
          </a:xfrm>
        </p:spPr>
        <p:txBody>
          <a:bodyPr/>
          <a:lstStyle/>
          <a:p>
            <a:r>
              <a:rPr lang="ru-RU" dirty="0" smtClean="0"/>
              <a:t>«Похвала Богородице»</a:t>
            </a:r>
            <a:endParaRPr lang="ru-RU" dirty="0"/>
          </a:p>
        </p:txBody>
      </p:sp>
      <p:pic>
        <p:nvPicPr>
          <p:cNvPr id="53250" name="Picture 2" descr="http://www.taday.ru/data/2011/04/07/1234742417/Pokhvala_Bogomateri_Freski_Sofiiskogo_sobora_v_Novgorod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785794"/>
            <a:ext cx="4572032" cy="53163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066800"/>
          </a:xfrm>
        </p:spPr>
        <p:txBody>
          <a:bodyPr/>
          <a:lstStyle/>
          <a:p>
            <a:r>
              <a:rPr lang="ru-RU" dirty="0" smtClean="0"/>
              <a:t>«Поклонение волхвов»</a:t>
            </a:r>
            <a:endParaRPr lang="ru-RU" dirty="0"/>
          </a:p>
        </p:txBody>
      </p:sp>
      <p:pic>
        <p:nvPicPr>
          <p:cNvPr id="52228" name="Picture 4" descr="http://foma.ru/wp-content/uploads/2012/12/Rogdestvo-dionis-e141863753364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57290" y="1500174"/>
            <a:ext cx="6215106" cy="505199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57884" y="1143000"/>
            <a:ext cx="2828916" cy="4143388"/>
          </a:xfrm>
        </p:spPr>
        <p:txBody>
          <a:bodyPr/>
          <a:lstStyle/>
          <a:p>
            <a:r>
              <a:rPr lang="ru-RU" dirty="0" smtClean="0"/>
              <a:t>«Семь спящих отроков </a:t>
            </a:r>
            <a:r>
              <a:rPr lang="ru-RU" dirty="0" err="1" smtClean="0"/>
              <a:t>эфесских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4274" name="Picture 2" descr="http://media-cache-ak0.pinimg.com/736x/b0/c9/25/b0c925305eee763475208b3b135fae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785794"/>
            <a:ext cx="4929222" cy="58266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1143000"/>
            <a:ext cx="3686172" cy="4286264"/>
          </a:xfrm>
        </p:spPr>
        <p:txBody>
          <a:bodyPr>
            <a:normAutofit/>
          </a:bodyPr>
          <a:lstStyle/>
          <a:p>
            <a:r>
              <a:rPr lang="ru-RU" dirty="0" smtClean="0"/>
              <a:t>«Сорок </a:t>
            </a:r>
            <a:r>
              <a:rPr lang="ru-RU" dirty="0" err="1" smtClean="0"/>
              <a:t>севастийских</a:t>
            </a:r>
            <a:r>
              <a:rPr lang="ru-RU" dirty="0" smtClean="0"/>
              <a:t> мучеников»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5298" name="Picture 2" descr="http://www.pravmir.ru/wp-content/uploads/2012/10/26-400x6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714356"/>
            <a:ext cx="3810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1214422"/>
            <a:ext cx="4471990" cy="4214826"/>
          </a:xfrm>
        </p:spPr>
        <p:txBody>
          <a:bodyPr/>
          <a:lstStyle/>
          <a:p>
            <a:r>
              <a:rPr lang="ru-RU" dirty="0" smtClean="0"/>
              <a:t>«Алексей человек божий»</a:t>
            </a:r>
            <a:endParaRPr lang="ru-RU" dirty="0"/>
          </a:p>
        </p:txBody>
      </p:sp>
      <p:pic>
        <p:nvPicPr>
          <p:cNvPr id="56322" name="Picture 2" descr="http://iskusstvu.ru/images/posobie/8_2/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654064"/>
            <a:ext cx="4214842" cy="594113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1143000"/>
            <a:ext cx="3786214" cy="4286264"/>
          </a:xfrm>
        </p:spPr>
        <p:txBody>
          <a:bodyPr/>
          <a:lstStyle/>
          <a:p>
            <a:r>
              <a:rPr lang="ru-RU" dirty="0" smtClean="0"/>
              <a:t>«митрополит Алексий с житием» </a:t>
            </a:r>
            <a:endParaRPr lang="ru-RU" dirty="0"/>
          </a:p>
        </p:txBody>
      </p:sp>
      <p:pic>
        <p:nvPicPr>
          <p:cNvPr id="57346" name="Picture 2" descr="http://vsdn.ru/images/data/mus/images/280/344SLDION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71480"/>
            <a:ext cx="4572032" cy="600460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1143000"/>
            <a:ext cx="3829048" cy="4643454"/>
          </a:xfrm>
        </p:spPr>
        <p:txBody>
          <a:bodyPr/>
          <a:lstStyle/>
          <a:p>
            <a:r>
              <a:rPr lang="ru-RU" dirty="0" smtClean="0"/>
              <a:t> «Митрополит Московский Пётр»</a:t>
            </a:r>
            <a:endParaRPr lang="ru-RU" dirty="0"/>
          </a:p>
        </p:txBody>
      </p:sp>
      <p:pic>
        <p:nvPicPr>
          <p:cNvPr id="59394" name="Picture 2" descr="http://ruhistory.narod.ru/ru/moscow/kremlin/Us_Pe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894190"/>
            <a:ext cx="4357718" cy="565898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</TotalTime>
  <Words>73</Words>
  <Application>Microsoft Office PowerPoint</Application>
  <PresentationFormat>Экран (4:3)</PresentationFormat>
  <Paragraphs>18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 Иконописец Дионисий </vt:lpstr>
      <vt:lpstr> Иконописец Дионисий </vt:lpstr>
      <vt:lpstr>«Похвала Богородице»</vt:lpstr>
      <vt:lpstr>«Поклонение волхвов»</vt:lpstr>
      <vt:lpstr>«Семь спящих отроков эфесских»</vt:lpstr>
      <vt:lpstr>«Сорок севастийских мучеников» </vt:lpstr>
      <vt:lpstr>«Алексей человек божий»</vt:lpstr>
      <vt:lpstr>«митрополит Алексий с житием» </vt:lpstr>
      <vt:lpstr> «Митрополит Московский Пётр»</vt:lpstr>
      <vt:lpstr>«Апокалипсис или откровение Иоанна Богослова, видение конца мира и страшного суда»</vt:lpstr>
      <vt:lpstr>«Богоматерь Одигитрия»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Иконописец Дионисий </dc:title>
  <dc:creator>1</dc:creator>
  <cp:lastModifiedBy>Музыка</cp:lastModifiedBy>
  <cp:revision>7</cp:revision>
  <dcterms:created xsi:type="dcterms:W3CDTF">2016-03-05T13:10:34Z</dcterms:created>
  <dcterms:modified xsi:type="dcterms:W3CDTF">2020-01-07T22:09:57Z</dcterms:modified>
</cp:coreProperties>
</file>