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Языковые средства создания комического Подготовила преподаватель русского язы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35696" y="4149080"/>
            <a:ext cx="5904656" cy="1938992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КОМИЧЕСКОГО</a:t>
            </a:r>
          </a:p>
          <a:p>
            <a:pPr algn="ctr"/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4166761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Алогизм-нарушение смысловой сочетаемости слов, перестановка признаков. «пере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69" y="7247"/>
            <a:ext cx="9156460" cy="6867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1560" y="404664"/>
            <a:ext cx="1584176" cy="369332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155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Фантастика-мир причудливых представлений и образов, рождённых воображением на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112" y="-11483"/>
            <a:ext cx="9154111" cy="6865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249430"/>
            <a:ext cx="2664296" cy="29925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183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Ирония-(троп) осмеяние, содержащее в себе оценку того, что осмеивается; одно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71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536" y="548680"/>
            <a:ext cx="1512168" cy="369332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4065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Одним из средств создания комической окраски персонажа является изображение т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071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«Говорящие» имена - имена и фамилии, которые вводятся в произведения для того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626" y="-4970"/>
            <a:ext cx="9150626" cy="6862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427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Пословицы и афоризмы. Пословицы – Краткое, устойчивое в речевом обиходе, изре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900" y="-6675"/>
            <a:ext cx="9152900" cy="6864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6697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Эпиграмма – небольшое стихотворение, высмеивающее какое-либо лицо или обществ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70" y="-20983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http://ancientrome.ru/art/artwork/post/sculp/authors/summer-garden/sg00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97" t="8048" r="8974" b="54380"/>
          <a:stretch/>
        </p:blipFill>
        <p:spPr bwMode="auto">
          <a:xfrm>
            <a:off x="3995936" y="4532338"/>
            <a:ext cx="3143657" cy="2143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0" y="33612"/>
            <a:ext cx="1872208" cy="369332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817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Заключение. Для создания комического используются языковые средства, основанн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5711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Несоответствие как основа комического Юнкер Шмидт. Вянет лист. Проходит лето.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3" y="-1021"/>
            <a:ext cx="9145361" cy="6859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 rot="19109166">
            <a:off x="4786561" y="1416602"/>
            <a:ext cx="3633856" cy="70106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9230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Неожиданность – одно из средств создания комического, которое может передават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14" y="-4061"/>
            <a:ext cx="9149414" cy="6862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910162" y="1973118"/>
            <a:ext cx="2088232" cy="144016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3714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Гипербола – троп, заключающийся в комическом усилении интенсивности свойств(п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27784" y="1988840"/>
            <a:ext cx="2160240" cy="369332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2276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Несоответствие стилистической окраски высказывания предмету изображения. Коми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15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536" y="260648"/>
            <a:ext cx="7992888" cy="92333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869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Юмор Повесть Гоголя «Вечера на хуторе близ Деканьки». Это совсем другой смех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384" y="41046"/>
            <a:ext cx="9176384" cy="688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536" y="810962"/>
            <a:ext cx="1584176" cy="646331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1453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Сатира Герои повести М. А. Булгакова «Собачье сердце» Шариков, превращённый и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544" y="414863"/>
            <a:ext cx="1872208" cy="646331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5410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Остроумие т.е. находчивость, изобретательность в высказываниях и поступках. О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26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260648"/>
            <a:ext cx="2160240" cy="646331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2877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Каламбур – использование многозначности, омонимии или звукового сходства слов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544" y="404664"/>
            <a:ext cx="1728192" cy="369332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1483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1</Words>
  <Application>Microsoft Office PowerPoint</Application>
  <PresentationFormat>Экран (4:3)</PresentationFormat>
  <Paragraphs>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Школа</cp:lastModifiedBy>
  <cp:revision>11</cp:revision>
  <dcterms:created xsi:type="dcterms:W3CDTF">2019-02-13T13:42:54Z</dcterms:created>
  <dcterms:modified xsi:type="dcterms:W3CDTF">2019-02-14T08:05:20Z</dcterms:modified>
</cp:coreProperties>
</file>