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65" autoAdjust="0"/>
    <p:restoredTop sz="94660"/>
  </p:normalViewPr>
  <p:slideViewPr>
    <p:cSldViewPr>
      <p:cViewPr varScale="1">
        <p:scale>
          <a:sx n="68" d="100"/>
          <a:sy n="68" d="100"/>
        </p:scale>
        <p:origin x="-13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3094-D613-4A10-A473-4C5C623FC7C3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3847-B8E8-4C91-9AB4-53DA28D35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3094-D613-4A10-A473-4C5C623FC7C3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3847-B8E8-4C91-9AB4-53DA28D35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3094-D613-4A10-A473-4C5C623FC7C3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3847-B8E8-4C91-9AB4-53DA28D35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3094-D613-4A10-A473-4C5C623FC7C3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3847-B8E8-4C91-9AB4-53DA28D35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3094-D613-4A10-A473-4C5C623FC7C3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3847-B8E8-4C91-9AB4-53DA28D35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3094-D613-4A10-A473-4C5C623FC7C3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3847-B8E8-4C91-9AB4-53DA28D35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3094-D613-4A10-A473-4C5C623FC7C3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3847-B8E8-4C91-9AB4-53DA28D35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3094-D613-4A10-A473-4C5C623FC7C3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3847-B8E8-4C91-9AB4-53DA28D35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3094-D613-4A10-A473-4C5C623FC7C3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3847-B8E8-4C91-9AB4-53DA28D35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3094-D613-4A10-A473-4C5C623FC7C3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3847-B8E8-4C91-9AB4-53DA28D35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53094-D613-4A10-A473-4C5C623FC7C3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593847-B8E8-4C91-9AB4-53DA28D35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E53094-D613-4A10-A473-4C5C623FC7C3}" type="datetimeFigureOut">
              <a:rPr lang="ru-RU" smtClean="0"/>
              <a:pPr/>
              <a:t>23.12.2016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593847-B8E8-4C91-9AB4-53DA28D357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file:///C:\Users\sobak_000\Documents\&#1058;&#1045;&#1051;&#1045;&#1060;&#1054;&#1053;\_my_pictures\20160324-0002.jpeg" TargetMode="Externa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file:///C:\Users\sobak_000\Documents\&#1058;&#1045;&#1051;&#1045;&#1060;&#1054;&#1053;\_my_pictures\20160324-0004.jpeg" TargetMode="Externa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Конспект занятия по рисованию по теме:»Народные промыслы»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Взаимодействие детей и родителей в совместной деятельности.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60324-0022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20160324-0024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648200" y="2348706"/>
            <a:ext cx="4038600" cy="3028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Работы детей и родителей</a:t>
            </a:r>
            <a:endParaRPr lang="ru-RU" dirty="0"/>
          </a:p>
        </p:txBody>
      </p:sp>
      <p:pic>
        <p:nvPicPr>
          <p:cNvPr id="5" name="Содержимое 4" descr="20160405-0001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20160405-0003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Цель: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Формирование представлений о русских  </a:t>
            </a:r>
          </a:p>
          <a:p>
            <a:pPr>
              <a:buNone/>
            </a:pPr>
            <a:r>
              <a:rPr lang="ru-RU" dirty="0" smtClean="0"/>
              <a:t>народных промыслах.  </a:t>
            </a:r>
            <a:r>
              <a:rPr lang="ru-RU" dirty="0" err="1" smtClean="0"/>
              <a:t>Задачи:Воспитывать</a:t>
            </a:r>
            <a:r>
              <a:rPr lang="ru-RU" dirty="0" smtClean="0"/>
              <a:t> уважение и интерес к народным </a:t>
            </a:r>
            <a:r>
              <a:rPr lang="ru-RU" dirty="0" err="1" smtClean="0"/>
              <a:t>промыслам.Учить</a:t>
            </a:r>
            <a:r>
              <a:rPr lang="ru-RU" dirty="0" smtClean="0"/>
              <a:t> отражать характерные особенности в оформлении </a:t>
            </a:r>
            <a:r>
              <a:rPr lang="ru-RU" dirty="0" err="1" smtClean="0"/>
              <a:t>рисунка.Способствовать</a:t>
            </a:r>
            <a:r>
              <a:rPr lang="ru-RU" dirty="0" smtClean="0"/>
              <a:t> раскрытию творческих способностей и воображению семей </a:t>
            </a:r>
            <a:r>
              <a:rPr lang="ru-RU" dirty="0" err="1" smtClean="0"/>
              <a:t>воспитанников.Воспитывать</a:t>
            </a:r>
            <a:r>
              <a:rPr lang="ru-RU" dirty="0" smtClean="0"/>
              <a:t> дружеские </a:t>
            </a:r>
            <a:r>
              <a:rPr lang="ru-RU" dirty="0" err="1" smtClean="0"/>
              <a:t>отношения,желание</a:t>
            </a:r>
            <a:r>
              <a:rPr lang="ru-RU" dirty="0" smtClean="0"/>
              <a:t> творить и дарить радость.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Материалы: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Заготовки для </a:t>
            </a:r>
            <a:r>
              <a:rPr lang="ru-RU" dirty="0" err="1" smtClean="0"/>
              <a:t>рисования,краски,кисточки.Фигурки</a:t>
            </a:r>
            <a:r>
              <a:rPr lang="ru-RU" dirty="0" smtClean="0"/>
              <a:t> </a:t>
            </a:r>
            <a:r>
              <a:rPr lang="ru-RU" dirty="0" err="1" smtClean="0"/>
              <a:t>дымковской,городецкой</a:t>
            </a:r>
            <a:r>
              <a:rPr lang="ru-RU" dirty="0" smtClean="0"/>
              <a:t> </a:t>
            </a:r>
            <a:r>
              <a:rPr lang="ru-RU" dirty="0" err="1" smtClean="0"/>
              <a:t>росписи.Иллюстрации</a:t>
            </a:r>
            <a:r>
              <a:rPr lang="ru-RU" dirty="0" smtClean="0"/>
              <a:t> народных </a:t>
            </a:r>
            <a:r>
              <a:rPr lang="ru-RU" dirty="0" err="1" smtClean="0"/>
              <a:t>промыслов,образцы</a:t>
            </a:r>
            <a:r>
              <a:rPr lang="ru-RU" dirty="0" smtClean="0"/>
              <a:t> раскрашенных рисунков.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Ход занятия: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Родители заходят в группу и садятся за столы с </a:t>
            </a:r>
            <a:r>
              <a:rPr lang="ru-RU" dirty="0" err="1" smtClean="0"/>
              <a:t>детьми.Воспитатели</a:t>
            </a:r>
            <a:r>
              <a:rPr lang="ru-RU" dirty="0" smtClean="0"/>
              <a:t> их </a:t>
            </a:r>
            <a:r>
              <a:rPr lang="ru-RU" dirty="0" err="1" smtClean="0"/>
              <a:t>приветствуют.Беседа</a:t>
            </a:r>
            <a:r>
              <a:rPr lang="ru-RU" dirty="0" smtClean="0"/>
              <a:t> о народных </a:t>
            </a:r>
            <a:r>
              <a:rPr lang="ru-RU" dirty="0" err="1" smtClean="0"/>
              <a:t>промыслах,история</a:t>
            </a:r>
            <a:r>
              <a:rPr lang="ru-RU" dirty="0" smtClean="0"/>
              <a:t> их </a:t>
            </a:r>
            <a:r>
              <a:rPr lang="ru-RU" dirty="0" err="1" smtClean="0"/>
              <a:t>возникновения.Показывают</a:t>
            </a:r>
            <a:r>
              <a:rPr lang="ru-RU" dirty="0" smtClean="0"/>
              <a:t> образцы </a:t>
            </a:r>
            <a:r>
              <a:rPr lang="ru-RU" dirty="0" err="1" smtClean="0"/>
              <a:t>расскрашенных</a:t>
            </a:r>
            <a:r>
              <a:rPr lang="ru-RU" dirty="0" smtClean="0"/>
              <a:t> </a:t>
            </a:r>
            <a:r>
              <a:rPr lang="ru-RU" dirty="0" err="1" smtClean="0"/>
              <a:t>фигур,рисунки</a:t>
            </a:r>
            <a:r>
              <a:rPr lang="ru-RU" dirty="0" smtClean="0"/>
              <a:t> </a:t>
            </a:r>
            <a:r>
              <a:rPr lang="ru-RU" dirty="0" err="1" smtClean="0"/>
              <a:t>росписи.Рассматривают</a:t>
            </a:r>
            <a:r>
              <a:rPr lang="ru-RU" dirty="0" smtClean="0"/>
              <a:t> альбомы и наглядно-демонстрационный материал.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Затем родители вместе с детьми раскрашивают подготовленные </a:t>
            </a:r>
            <a:r>
              <a:rPr lang="ru-RU" dirty="0" err="1" smtClean="0"/>
              <a:t>образцы.Дети</a:t>
            </a:r>
            <a:r>
              <a:rPr lang="ru-RU" dirty="0" smtClean="0"/>
              <a:t> показывают элементы </a:t>
            </a:r>
            <a:r>
              <a:rPr lang="ru-RU" dirty="0" err="1" smtClean="0"/>
              <a:t>росписи,выбирают</a:t>
            </a:r>
            <a:r>
              <a:rPr lang="ru-RU" dirty="0" smtClean="0"/>
              <a:t> </a:t>
            </a:r>
          </a:p>
          <a:p>
            <a:r>
              <a:rPr lang="ru-RU" dirty="0" smtClean="0"/>
              <a:t>определенные цвета.  После практической части все работы  выставляются на доску.           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 занятия: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У детей появилось желание еще больше узнать о народных </a:t>
            </a:r>
            <a:r>
              <a:rPr lang="ru-RU" dirty="0" err="1" smtClean="0"/>
              <a:t>прмыслах,о</a:t>
            </a:r>
            <a:r>
              <a:rPr lang="ru-RU" dirty="0" smtClean="0"/>
              <a:t> жизни русского </a:t>
            </a:r>
            <a:r>
              <a:rPr lang="ru-RU" dirty="0" err="1" smtClean="0"/>
              <a:t>народа.Дети</a:t>
            </a:r>
            <a:r>
              <a:rPr lang="ru-RU" dirty="0" smtClean="0"/>
              <a:t> получили удовольствие и </a:t>
            </a:r>
            <a:r>
              <a:rPr lang="ru-RU" dirty="0" err="1" smtClean="0"/>
              <a:t>радоть</a:t>
            </a:r>
            <a:r>
              <a:rPr lang="ru-RU" dirty="0" smtClean="0"/>
              <a:t> от совместной деятельности с родителями.</a:t>
            </a:r>
            <a:endParaRPr lang="ru-RU" dirty="0"/>
          </a:p>
        </p:txBody>
      </p:sp>
      <p:pic>
        <p:nvPicPr>
          <p:cNvPr id="5" name="20160324-0002.jpeg" descr="C:\Users\sobak_000\Documents\ТЕЛЕФОН\_my_pictures\20160324-0002.jpeg"/>
          <p:cNvPicPr>
            <a:picLocks noGrp="1" noChangeAspect="1"/>
          </p:cNvPicPr>
          <p:nvPr>
            <p:ph sz="half" idx="2"/>
          </p:nvPr>
        </p:nvPicPr>
        <p:blipFill>
          <a:blip r:link="rId2" cstate="print"/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Совместное рисование</a:t>
            </a:r>
            <a:endParaRPr lang="ru-RU" dirty="0"/>
          </a:p>
        </p:txBody>
      </p:sp>
      <p:pic>
        <p:nvPicPr>
          <p:cNvPr id="5" name="20160324-0004.jpeg" descr="C:\Users\sobak_000\Documents\ТЕЛЕФОН\_my_pictures\20160324-0004.jpeg"/>
          <p:cNvPicPr>
            <a:picLocks noGrp="1" noChangeAspect="1"/>
          </p:cNvPicPr>
          <p:nvPr>
            <p:ph sz="half" idx="1"/>
          </p:nvPr>
        </p:nvPicPr>
        <p:blipFill>
          <a:blip r:link="rId2" cstate="print"/>
          <a:stretch>
            <a:fillRect/>
          </a:stretch>
        </p:blipFill>
        <p:spPr>
          <a:xfrm>
            <a:off x="457200" y="2348706"/>
            <a:ext cx="4038600" cy="3028950"/>
          </a:xfrm>
        </p:spPr>
      </p:pic>
      <p:pic>
        <p:nvPicPr>
          <p:cNvPr id="6" name="Содержимое 5" descr="20160324-0008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860032" y="5301208"/>
            <a:ext cx="4038600" cy="86853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60324-0011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57200" y="2348706"/>
            <a:ext cx="4038600" cy="3028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20160324-0014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 rot="5400000">
            <a:off x="4648200" y="2348706"/>
            <a:ext cx="4038600" cy="3028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0160324-0017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33600" y="2034381"/>
            <a:ext cx="4876800" cy="3657600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20160324-0018.jpeg"/>
          <p:cNvPicPr>
            <a:picLocks noGrp="1" noChangeAspect="1"/>
          </p:cNvPicPr>
          <p:nvPr>
            <p:ph sz="half" idx="1"/>
          </p:nvPr>
        </p:nvPicPr>
        <p:blipFill>
          <a:blip r:embed="rId2" cstate="print"/>
          <a:stretch>
            <a:fillRect/>
          </a:stretch>
        </p:blipFill>
        <p:spPr>
          <a:xfrm rot="5400000">
            <a:off x="457200" y="2348706"/>
            <a:ext cx="4038600" cy="3028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6" name="Содержимое 5" descr="20160324-0020.jpeg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150</Words>
  <Application>Microsoft Office PowerPoint</Application>
  <PresentationFormat>Экран (4:3)</PresentationFormat>
  <Paragraphs>15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Конспект занятия по рисованию по теме:»Народные промыслы»</vt:lpstr>
      <vt:lpstr>Цель:</vt:lpstr>
      <vt:lpstr>Материалы:</vt:lpstr>
      <vt:lpstr>Ход занятия:</vt:lpstr>
      <vt:lpstr>Результат занятия:</vt:lpstr>
      <vt:lpstr>Совместное рисование</vt:lpstr>
      <vt:lpstr>Слайд 7</vt:lpstr>
      <vt:lpstr>Слайд 8</vt:lpstr>
      <vt:lpstr>Слайд 9</vt:lpstr>
      <vt:lpstr>Слайд 10</vt:lpstr>
      <vt:lpstr>Работы детей и родителей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занятия по рисованию по теме:»Народные промыслы»</dc:title>
  <dc:creator>sobakevichus65@yandex.ru</dc:creator>
  <cp:lastModifiedBy>sobakevichus65@yandex.ru</cp:lastModifiedBy>
  <cp:revision>8</cp:revision>
  <dcterms:created xsi:type="dcterms:W3CDTF">2016-12-22T18:56:12Z</dcterms:created>
  <dcterms:modified xsi:type="dcterms:W3CDTF">2016-12-23T07:11:44Z</dcterms:modified>
</cp:coreProperties>
</file>