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ng.pngtree.com/back_origin_pic/00/04/45/49f9703437bd0636f9b2b94cb1e1766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7655"/>
          <a:stretch/>
        </p:blipFill>
        <p:spPr bwMode="auto">
          <a:xfrm>
            <a:off x="-1" y="0"/>
            <a:ext cx="9144001" cy="687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427985" y="188640"/>
            <a:ext cx="4536504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Роль воспитателя в музыкальном 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развити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детей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0499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heartmad.com/wp-content/uploads/2015/06/Christian-Music-Backgroun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477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Скругленный прямоугольник 2"/>
          <p:cNvSpPr/>
          <p:nvPr/>
        </p:nvSpPr>
        <p:spPr>
          <a:xfrm>
            <a:off x="2699792" y="260648"/>
            <a:ext cx="403244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3131840" y="434123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Ошибки воспитателей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92261" y="1340768"/>
            <a:ext cx="1944216" cy="15121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71800" y="3212976"/>
            <a:ext cx="1944216" cy="15121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39764" y="1340768"/>
            <a:ext cx="1944216" cy="15121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76056" y="3212976"/>
            <a:ext cx="1944216" cy="1512168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115616" y="1727520"/>
            <a:ext cx="16561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езучастие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843808" y="3414223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Перебивает исполнение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48064" y="3229556"/>
            <a:ext cx="1800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Даёт словесные указания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11772" y="1496687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Нарушает ход занятия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 rot="1460647">
            <a:off x="3903677" y="2302771"/>
            <a:ext cx="648072" cy="936781"/>
          </a:xfrm>
          <a:prstGeom prst="downArrow">
            <a:avLst>
              <a:gd name="adj1" fmla="val 27249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 rot="20320137">
            <a:off x="5247546" y="2280255"/>
            <a:ext cx="648072" cy="913688"/>
          </a:xfrm>
          <a:prstGeom prst="downArrow">
            <a:avLst>
              <a:gd name="adj1" fmla="val 2950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17667808">
            <a:off x="5737718" y="1248209"/>
            <a:ext cx="648072" cy="913688"/>
          </a:xfrm>
          <a:prstGeom prst="downArrow">
            <a:avLst>
              <a:gd name="adj1" fmla="val 2950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3396118">
            <a:off x="3007535" y="1232002"/>
            <a:ext cx="648072" cy="913688"/>
          </a:xfrm>
          <a:prstGeom prst="downArrow">
            <a:avLst>
              <a:gd name="adj1" fmla="val 29501"/>
              <a:gd name="adj2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17579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heartmad.com/wp-content/uploads/2015/06/Christian-Music-Backgroun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76672"/>
            <a:ext cx="874846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Факторы активности воспитателя на музыкальных занятиях</a:t>
            </a:r>
          </a:p>
          <a:p>
            <a:pPr algn="ctr"/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marL="742950" indent="-742950">
              <a:buAutoNum type="arabicPeriod"/>
            </a:pPr>
            <a:r>
              <a:rPr lang="ru-RU" sz="3600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Возраст детей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Раздел музыкального воспитания</a:t>
            </a:r>
          </a:p>
          <a:p>
            <a:pPr marL="742950" indent="-742950">
              <a:buAutoNum type="arabicPeriod"/>
            </a:pPr>
            <a:r>
              <a:rPr lang="ru-RU" sz="3600" dirty="0" smtClean="0">
                <a:ln w="10541" cmpd="sng">
                  <a:solidFill>
                    <a:schemeClr val="tx1"/>
                  </a:solidFill>
                  <a:prstDash val="solid"/>
                </a:ln>
              </a:rPr>
              <a:t>Новизна программного материала</a:t>
            </a:r>
            <a:endParaRPr lang="ru-RU" sz="3600" dirty="0">
              <a:ln w="10541" cmpd="sng">
                <a:solidFill>
                  <a:schemeClr val="tx1"/>
                </a:solidFill>
                <a:prstDash val="solid"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762247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heartmad.com/wp-content/uploads/2015/06/Christian-Music-Backgroun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ÐÑÐ·ÑÐºÐ°Ð»ÑÐ½ÑÐ¹ ÑÐ³Ð¾Ð»Ð¾Ðº Ð² Ð¿ÐµÑÐ²Ð¾Ð¹ Ð¼Ð»Ð°Ð´ÑÐµÐ¹ Ð³ÑÑÐ¿Ð¿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152636"/>
            <a:ext cx="6960773" cy="52205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491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theartmad.com/wp-content/uploads/2015/06/Christian-Music-Backgroun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ÐÑÐ¸Ð¾Ð±ÑÐµÐ½Ð¸Ðµ Ðº Ð¼ÑÐ·ÑÐºÐ°Ð»ÑÐ½Ð¾Ð¼Ñ ÑÐ²Ð¾ÑÑÐµÑÑÐ²Ñ Ð¼Ð»Ð°Ð´ÑÐ¸Ñ Ð´Ð¾ÑÐºÐ¾Ð»ÑÐ½Ð¸ÐºÐ¾Ð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0430" y="149424"/>
            <a:ext cx="6963139" cy="52223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5863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heartmad.com/wp-content/uploads/2015/06/Christian-Music-Backgroun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Ð£Ð³Ð¾Ð»Ð¾Ðº Â«ÐÐ¾ÑÐµÐ¼Ð¸ÑÐºÐ°Â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062" y="140651"/>
            <a:ext cx="7239875" cy="51282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95084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theartmad.com/wp-content/uploads/2015/06/Christian-Music-Background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ÐÐ½ÑÑÑÑÐ¼ÐµÐ½ÑÑ Ð² Ð¼ÑÐ·ÑÐºÐ°Ð»ÑÐ½Ð¾Ð¼ ÑÐ³Ð¾Ð»ÐºÐ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5760"/>
            <a:ext cx="3528392" cy="52970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Â«ÐÑÐ·ÑÐºÐ°Ð»ÑÐ½ÑÐ¹ ÑÐ³Ð¾Ð»Ð¾ÐºÂ» Ð² Ð³ÑÑÐ¿Ð¿Ð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374" y="125760"/>
            <a:ext cx="3931468" cy="5256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55074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ng.pngtree.com/back_origin_pic/00/04/45/49f9703437bd0636f9b2b94cb1e1766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37655"/>
          <a:stretch/>
        </p:blipFill>
        <p:spPr bwMode="auto">
          <a:xfrm>
            <a:off x="-1" y="0"/>
            <a:ext cx="9144001" cy="6875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71999" y="476672"/>
            <a:ext cx="4320481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</a:p>
          <a:p>
            <a:pPr algn="ctr"/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внимание)</a:t>
            </a:r>
          </a:p>
          <a:p>
            <a:pPr algn="ctr"/>
            <a:r>
              <a:rPr lang="ru-RU" sz="4800" b="1" i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Ваш</a:t>
            </a:r>
          </a:p>
          <a:p>
            <a:pPr algn="ctr"/>
            <a:r>
              <a:rPr lang="ru-RU" sz="4800" b="1" i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4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узыкальный руководитель</a:t>
            </a:r>
            <a:endParaRPr lang="ru-RU" sz="4800" b="1" i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14898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38</Words>
  <Application>Microsoft Office PowerPoint</Application>
  <PresentationFormat>Экран (4:3)</PresentationFormat>
  <Paragraphs>16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</cp:revision>
  <dcterms:created xsi:type="dcterms:W3CDTF">2019-09-03T15:59:38Z</dcterms:created>
  <dcterms:modified xsi:type="dcterms:W3CDTF">2019-09-03T16:39:46Z</dcterms:modified>
</cp:coreProperties>
</file>