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5"/>
  </p:handoutMasterIdLst>
  <p:sldIdLst>
    <p:sldId id="256" r:id="rId2"/>
    <p:sldId id="269" r:id="rId3"/>
    <p:sldId id="275" r:id="rId4"/>
    <p:sldId id="280" r:id="rId5"/>
    <p:sldId id="284" r:id="rId6"/>
    <p:sldId id="281" r:id="rId7"/>
    <p:sldId id="282" r:id="rId8"/>
    <p:sldId id="265" r:id="rId9"/>
    <p:sldId id="266" r:id="rId10"/>
    <p:sldId id="274" r:id="rId11"/>
    <p:sldId id="267" r:id="rId12"/>
    <p:sldId id="276" r:id="rId13"/>
    <p:sldId id="268" r:id="rId14"/>
  </p:sldIdLst>
  <p:sldSz cx="9144000" cy="6858000" type="screen4x3"/>
  <p:notesSz cx="9710738" cy="68818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64C03BC-266F-4595-8438-A9B3573CD72A}">
          <p14:sldIdLst>
            <p14:sldId id="256"/>
            <p14:sldId id="269"/>
            <p14:sldId id="275"/>
            <p14:sldId id="280"/>
            <p14:sldId id="284"/>
            <p14:sldId id="281"/>
            <p14:sldId id="282"/>
            <p14:sldId id="265"/>
            <p14:sldId id="266"/>
            <p14:sldId id="274"/>
            <p14:sldId id="267"/>
            <p14:sldId id="276"/>
            <p14:sldId id="26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207987" cy="344091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500507" y="1"/>
            <a:ext cx="4207987" cy="344091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FD8920D3-4189-4879-9E89-48B0DB17BA9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36528"/>
            <a:ext cx="4207987" cy="344091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500507" y="6536528"/>
            <a:ext cx="4207987" cy="344091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050F6E63-C588-489B-8D5E-53B68B065E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163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для шаблонов\луг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0"/>
            <a:ext cx="9126538" cy="657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Documents and Settings\Admin\Рабочий стол\угадай\Синий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6429375"/>
            <a:ext cx="121443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708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14E22-4F8D-4045-A8A3-A3B4AC4F1C15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7FC8B-1417-4AEC-ACF5-1A1168D0A1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790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FEDDB6-349D-4E82-B18E-A28218967148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C1466-8185-4220-81EC-07971E1BA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934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B98BE-F507-41AA-A9FA-2C2F5C34600F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4630B-D11A-4424-B926-57AF39ECC8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338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445C0-C198-45B3-8F57-59CE72C30F0C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5CE6D-2701-4FA8-96A6-4D37CA8AA8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405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7D92A-E72F-4B85-AC80-963084CF3150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2F620-0B58-42FD-8978-83DE9CFAF0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032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7179FD-6597-4EE3-B45A-4D85976A4DAB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A08633-1594-4FFE-9748-7F8F4AF9BC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003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B24F68-212E-49E4-9AAE-34B8DECB454B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28152-52FC-4051-B2AE-B9BD6F2215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114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419B6-B1EB-47D2-B138-3462EE97C3DE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7BF24-30DA-4446-9372-842728BA0E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907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BCBD9-7A48-4CD3-A848-177AD0BB8094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5FAAE-996E-45D6-8A37-30D21AE4C6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7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7779A-18B1-49C1-B9DD-13D3743DA559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BD895-67B2-42F1-9EF1-63EECAC52A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473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C:\Documents and Settings\Admin\Рабочий стол\для шаблонов\Копия луг.g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E0390-53FC-4A2A-BF89-631F2C41D9E3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D02A18-1B7F-4DBB-B3EF-33FEF65065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Достопримечательности Москвы 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Памятка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 descr="https://img.tourister.ru/files/3/0/4/7/8/2/9/clones/870_600_fixedwidth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028" y="0"/>
            <a:ext cx="947702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97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thebiggest.ru/wp-content/uploads/2017/10/Bolshoj-uspenskij-kolokol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59432"/>
            <a:ext cx="9144000" cy="7937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980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3200" dirty="0"/>
          </a:p>
        </p:txBody>
      </p:sp>
      <p:pic>
        <p:nvPicPr>
          <p:cNvPr id="4" name="Объект 3" descr="http://www.theartnewspaper.ru/public/uploads/posts/post/2015-08/b4addb4a-fc4b-4815-b0ab-98a767f4c49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310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385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&amp;Rcy;&amp;acy;&amp;scy;&amp;scy;&amp;kcy;&amp;acy;&amp;zhcy;&amp;icy;&amp;tcy;&amp;iecy; &amp;dcy;&amp;iecy;&amp;tcy;&amp;yacy;&amp;mcy; &amp;ocy; &amp;dcy;&amp;ocy;&amp;scy;&amp;tcy;&amp;ocy;&amp;pcy;&amp;rcy;&amp;icy;&amp;mcy;&amp;iecy;&amp;chcy;&amp;acy;&amp;tcy;&amp;iecy;&amp;lcy;&amp;softcy;&amp;ncy;&amp;ocy;&amp;scy;&amp;tcy;&amp;yacy;&amp;khcy; &amp;Mcy;&amp;ocy;&amp;scy;&amp;kcy;&amp;vcy;&amp;ycy;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340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Рисунок 3" descr="Регулярно тут проводят концерты звезд эстрады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0752"/>
            <a:ext cx="8363272" cy="6557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76227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s://putidorogi-nn.ru/images/stories/evropa/spasskaya_bashnya_moskovskogo_kremlya_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092280" cy="6957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695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9287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sportmoda72.ru/wp-content/uploads/2015/09/40a1cbdaea82ef8257d855a1357e7749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73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3" descr="http://sportmoda72.ru/wp-content/uploads/2015/09/40a1cbdaea82ef8257d855a1357e7749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0" cy="7173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315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http://mtdata.ru/u1/photoEFD2/20063315498-0/original.jpe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147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000" dirty="0" smtClean="0"/>
          </a:p>
          <a:p>
            <a:endParaRPr lang="ru-RU" sz="2000" dirty="0"/>
          </a:p>
        </p:txBody>
      </p:sp>
      <p:pic>
        <p:nvPicPr>
          <p:cNvPr id="4" name="Рисунок 3" descr="http://www.baltana.com/files/wallpapers-8/St-Basils-Cathedral-Moscow-Best-Wallpaper-2395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040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 </a:t>
            </a:r>
          </a:p>
        </p:txBody>
      </p:sp>
      <p:pic>
        <p:nvPicPr>
          <p:cNvPr id="4" name="Рисунок 3" descr="http://img-a.photosight.ru/94e/5678238_xlarge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76325"/>
            <a:ext cx="9143999" cy="90106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6400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уг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Луг</Template>
  <TotalTime>598</TotalTime>
  <Words>6</Words>
  <Application>Microsoft Office PowerPoint</Application>
  <PresentationFormat>Экран (4:3)</PresentationFormat>
  <Paragraphs>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Луг</vt:lpstr>
      <vt:lpstr>Достопримечательности Москвы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Памятка</vt:lpstr>
      <vt:lpstr>Презентация PowerPoint</vt:lpstr>
      <vt:lpstr>Презентация PowerPoint</vt:lpstr>
      <vt:lpstr>Спасибо за внимание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 проектов в ДОУ</dc:title>
  <dc:creator>саша</dc:creator>
  <cp:lastModifiedBy>Пользователь Windows</cp:lastModifiedBy>
  <cp:revision>71</cp:revision>
  <cp:lastPrinted>2013-01-26T18:07:58Z</cp:lastPrinted>
  <dcterms:created xsi:type="dcterms:W3CDTF">2013-01-26T16:59:30Z</dcterms:created>
  <dcterms:modified xsi:type="dcterms:W3CDTF">2020-01-08T14:10:38Z</dcterms:modified>
</cp:coreProperties>
</file>