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3" r:id="rId16"/>
    <p:sldId id="271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21" autoAdjust="0"/>
    <p:restoredTop sz="94660"/>
  </p:normalViewPr>
  <p:slideViewPr>
    <p:cSldViewPr snapToGrid="0">
      <p:cViewPr varScale="1">
        <p:scale>
          <a:sx n="83" d="100"/>
          <a:sy n="83" d="100"/>
        </p:scale>
        <p:origin x="39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7E774-F0F7-4A1A-A2A5-E26C7DBD8F03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EA6C7-6260-4635-8042-2365151B334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0623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7E774-F0F7-4A1A-A2A5-E26C7DBD8F03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EA6C7-6260-4635-8042-2365151B33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860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7E774-F0F7-4A1A-A2A5-E26C7DBD8F03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EA6C7-6260-4635-8042-2365151B33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2758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7E774-F0F7-4A1A-A2A5-E26C7DBD8F03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EA6C7-6260-4635-8042-2365151B334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674550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7E774-F0F7-4A1A-A2A5-E26C7DBD8F03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EA6C7-6260-4635-8042-2365151B33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2520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7E774-F0F7-4A1A-A2A5-E26C7DBD8F03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EA6C7-6260-4635-8042-2365151B334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78445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7E774-F0F7-4A1A-A2A5-E26C7DBD8F03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EA6C7-6260-4635-8042-2365151B33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679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7E774-F0F7-4A1A-A2A5-E26C7DBD8F03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EA6C7-6260-4635-8042-2365151B33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0100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7E774-F0F7-4A1A-A2A5-E26C7DBD8F03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EA6C7-6260-4635-8042-2365151B33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601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7E774-F0F7-4A1A-A2A5-E26C7DBD8F03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EA6C7-6260-4635-8042-2365151B33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109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7E774-F0F7-4A1A-A2A5-E26C7DBD8F03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EA6C7-6260-4635-8042-2365151B33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123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7E774-F0F7-4A1A-A2A5-E26C7DBD8F03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EA6C7-6260-4635-8042-2365151B33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094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7E774-F0F7-4A1A-A2A5-E26C7DBD8F03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EA6C7-6260-4635-8042-2365151B33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5498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7E774-F0F7-4A1A-A2A5-E26C7DBD8F03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EA6C7-6260-4635-8042-2365151B33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869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7E774-F0F7-4A1A-A2A5-E26C7DBD8F03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EA6C7-6260-4635-8042-2365151B33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201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7E774-F0F7-4A1A-A2A5-E26C7DBD8F03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EA6C7-6260-4635-8042-2365151B33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163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7E774-F0F7-4A1A-A2A5-E26C7DBD8F03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BEA6C7-6260-4635-8042-2365151B33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84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217E774-F0F7-4A1A-A2A5-E26C7DBD8F03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A8BEA6C7-6260-4635-8042-2365151B33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094524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g"/><Relationship Id="rId5" Type="http://schemas.openxmlformats.org/officeDocument/2006/relationships/image" Target="../media/image49.jpg"/><Relationship Id="rId4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5564" y="92363"/>
            <a:ext cx="11970327" cy="1394691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задачи нравственно-патриотического воспитания дошкольников в образовательной </a:t>
            </a:r>
            <a:r>
              <a:rPr lang="ru-RU" sz="2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«Речевое </a:t>
            </a:r>
            <a:r>
              <a:rPr lang="ru-RU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развитие»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" y="1487055"/>
            <a:ext cx="11903673" cy="4922982"/>
          </a:xfrm>
        </p:spPr>
        <p:txBody>
          <a:bodyPr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«Детство – важнейший период человеческой жизни, не подготовка к будущей жизни, а настоящая, яркая, самобытная, неповторимая жизнь. И оттого, как прошло детство, кто вёл ребёнка за руку в детские годы, что вошло в его разум и сердце из окружающего мира, - от этого в решающей степени зависит, каким человеком станет сегодняшний малыш».                         В.А. Сухомлинский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«Воспитать человека интеллектуально, не воспитав его нравственно, - значит вырастить угрозу для общества».              Теодор Рузвельт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учитель-логопед</a:t>
            </a:r>
          </a:p>
          <a:p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</a:t>
            </a:r>
            <a:r>
              <a:rPr lang="ru-RU" sz="2000" b="1" i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Тарасенкова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Ю.В.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079" y="4468321"/>
            <a:ext cx="3722605" cy="2159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87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-563418"/>
            <a:ext cx="11665526" cy="4864485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детей с поэтическим языком при изучении природы приучает их подмечать прекрасное и выражать мысль не плоскими, шаблонными фразами, а искать точное определение, подчеркивающее их ощущения и впечатления от красоты природы. Дети охотно учат стихи; используют метафоры и эпитеты для передачи особенно ярких чувств.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«Смотрите! Березка сама как невеста, а волосы у нее золотистые!», «Небо сегодня хмурое и сердитое, как море!» –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говорят дети.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4073" y="2604654"/>
            <a:ext cx="4304145" cy="32281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6642" y="2759363"/>
            <a:ext cx="2189018" cy="2189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931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127" y="0"/>
            <a:ext cx="11813309" cy="4301067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 о природе изучаются с целью ознакомления детей с природой (что является также частью формирования патриотического отношения к родному краю) и восприятию ее не только как полезного ресурса, но как частью живого, чувствительного мира. Формирование любви к природе начинается с удивления, радости от узнавания, восхищения. Рассказы К.Г. Паустовского, В.В. Бианки, Н.И. Сладкова, М.М. Пришвина, Е. 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Чарушина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яркие зарисовки из жизни живой природы и ее обитателей, таких понятных. Персонажи естественны, и их переживания, описанные авторами, близки детям. В рассказах описывается красота родной природы в ее постоянном изменении, взаимодействие всех живых существ с их повседневными заботами и хлопотами.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667" y="3346642"/>
            <a:ext cx="3195782" cy="23968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4460" y="4074006"/>
            <a:ext cx="4528373" cy="25472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01891" y="2897909"/>
            <a:ext cx="3990109" cy="2992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751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0836"/>
            <a:ext cx="11794836" cy="4190231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Произведения о Великой Отечественной войне – являются важной составляющей патриотического воспитания. Стихи С. Михалкова, С. Васильева, А. Твардовского, А. 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 подвигах и мужестве солдат и партизан, защищавших Родину, не жалевших себя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борьбе,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являются высокохудожественным средством воспитания. Сила ритмического поэтического слова действует на сознание детей вдохновляющее.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 о Великой Отечественной войне, о детях и подростках, участвовавших в борьбе с захватчиками, знакомят современных детей с подвигами их бабушек и дедушек. Дети сопереживают персонажам А. Гайдара, Л. Кассиля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 Митяева, волнуются; впервые осознают жестокость и беспощадность войны, негодуют против фашизма, нападения на мирных жителей, получают первые знания о равенстве всех рас и национальностей.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472" y="3907961"/>
            <a:ext cx="2064789" cy="266580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8555" y="3648757"/>
            <a:ext cx="4087845" cy="30658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7025" y="3502003"/>
            <a:ext cx="1906102" cy="3071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06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1" y="685800"/>
            <a:ext cx="11239933" cy="361526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 о родном городе и столице России – отдельный вид специальной детской литературы для патриотического воспитания дошкольников. 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Продолжением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данной работы является знакомство детей с другими городами России, со столицей нашей Родины, с гимном, флагом и гербом государства. Педагогу помогают сборники рассказов, таких как «Прогулка по Кремлю», «Моя Москва» и т.п. Как правило, такие книги ярко проиллюстрированы, содержат подходящий для детского восприятия материал, изложенный в виде увлекательных рассказов</a:t>
            </a:r>
            <a:r>
              <a:rPr lang="ru-RU" sz="2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«…Как будто чудное растение или нагромождение скал возвышается собор Василия Блаженного, построенный еще при царе Иване Грозном…», «Как Кремль – сердце Москвы, так и колокольня «Иван Великий» – сердце Кремля. Когда-то она была самым высоким зданием в Москве</a:t>
            </a:r>
            <a:r>
              <a:rPr lang="ru-RU" sz="2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009" y="3825392"/>
            <a:ext cx="2002422" cy="283094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2184" y="3959030"/>
            <a:ext cx="2076840" cy="269730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9226" y="3791379"/>
            <a:ext cx="4043477" cy="303260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44365" y="3679675"/>
            <a:ext cx="2379779" cy="2976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67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-1302326"/>
            <a:ext cx="11350770" cy="7906326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формой использования литературы в воспитании патриотизма у старших дошкольников является специально организованное занятие. В рамках ознакомления с окружающим, природой, литературой дети слушают различные произведения, беседуют с педагогом, рассказывают свои впечатления, заучивают наизусть и пересказывают. Почти на каждом занятии дети узнают новые, ранее не знакомые им слова. Не следует стремиться к тому, чтобы дети запомнили их все сразу.  Но желательно каждое новое слово повторить с детьми хором, чтобы каждый ребёнок это новое слово проговорил, что способствует расширению словаря детей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Кроме занятий, литературные произведения даются детям во многих других формах. Очень охотно дети воспринимают сюжеты, разыгранные с помощью настольного и перчаточного театра. По знакомым сказкам и рассказам нужно организовывать драматизации – спектакли, инсценировки по мотивам известных (или только что прочитанных) произведений. Переживая сюжет от первого лица, ребенок глубже постигает мотивы действия персонажа и впитывает способы поведения.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089" y="4002808"/>
            <a:ext cx="3468255" cy="260119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9377" y="4002808"/>
            <a:ext cx="3636495" cy="272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019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66256"/>
            <a:ext cx="11101388" cy="6437744"/>
          </a:xfrm>
        </p:spPr>
        <p:txBody>
          <a:bodyPr>
            <a:normAutofit fontScale="85000"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и последовательность работы по нравственно-патриотическому воспитанию детей может быть представлена следующим образом: </a:t>
            </a:r>
          </a:p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Моя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семья;</a:t>
            </a:r>
          </a:p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Мой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любимый детский сад;</a:t>
            </a:r>
          </a:p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Родная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улица, район;</a:t>
            </a:r>
          </a:p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Наш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родной город –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Калининград;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Калининградская область;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Наша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страна – Россия, её столица – Москва, символика;</a:t>
            </a:r>
          </a:p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Мои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права и обязанности (Конституция РФ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изучении темы «Моя семья» на занятиях по развитию речи проводятся беседы с рассматриванием семейных фотографий на темы «Где мы отдыхали летом», «Семейные праздники и традиции», рисование на тему «Моя семья», в нерегламентированной деятельности – сюжетно-ролевая игра «Семья». Организуется фотовыставка «Моя семья» с детскими рассказами о своей семье.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Дню Победы в Великой Отечественной войне в детском саду может быть открыт мини-музей, в который дети вместе с родителями приносят фотографии военных лет, письма с фронта, предметы военного снаряжения. На конкретных фактах из жизни старших членов семьи (дедушек и бабушек, участников Великой Отечественной войны, их фронтовых и трудовых подвигов) детям прививаются такие важные понятия, как «долг перед Родиной», «любовь к Отечеству», «трудовой подвиг» и т.д. Родина чтит своих героев, отдавших жизнь за счастье людей. Их имена увековечены в названиях городов, улиц, площадей, в их честь воздвигнуты памятники. Изучая родной город, дети знакомятся с улицами нашего микрорайона, названными в честь героев войны: Фёдора Ивановича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Толбухина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Ивана Голубца, Зои Космодемьянской</a:t>
            </a:r>
            <a:r>
              <a:rPr lang="ru-RU" dirty="0"/>
              <a:t>. </a:t>
            </a:r>
          </a:p>
          <a:p>
            <a:pPr lvl="0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9397" y="490716"/>
            <a:ext cx="2733964" cy="20504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8676" y="933254"/>
            <a:ext cx="3032299" cy="2272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34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1" y="-711200"/>
            <a:ext cx="11027497" cy="50122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Работая над патриотическим воспитанием в совокупности с развитием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речи, важным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условием  является взаимосвязь с родителями. Эта работа актуальна и особенно трудна. Она требует большого такта и терпения, т.к. во многих семьях вопросы воспитания патриотизма , гражданственности не считаются важными и зачастую вызывают лишь недоумение.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0539" y="2688322"/>
            <a:ext cx="5227061" cy="3920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895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-166254"/>
            <a:ext cx="12025744" cy="3713018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Жизнь не стоит 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месте. Мы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взрослые, ждем каждый день новостей от мира, от правительства, от принятых решений видим результаты. 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очется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чтобы дети тоже были в курсе событий страны, своего города , чувствовали себя маленькими гражданами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России.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чаще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будем говорить 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обращать внимание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наших детей на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то, как нужно любить маму, папу, близких и окружающих людей, и все, что нам дала </a:t>
            </a:r>
            <a:r>
              <a:rPr lang="ru-RU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жизнь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мире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будет меньше безразличных, грубых, хладнокровных людей.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321" y="3280744"/>
            <a:ext cx="2124363" cy="30851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428" y="3349697"/>
            <a:ext cx="2228346" cy="31000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13298" y="3462508"/>
            <a:ext cx="2052954" cy="29876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3741" y="3292724"/>
            <a:ext cx="2095500" cy="32385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5973" y="3517663"/>
            <a:ext cx="2125009" cy="2932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37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6254" y="101600"/>
            <a:ext cx="11693237" cy="653934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3900" b="1" dirty="0">
                <a:solidFill>
                  <a:srgbClr val="FF0000"/>
                </a:solidFill>
              </a:rPr>
              <a:t>Н</a:t>
            </a:r>
            <a:r>
              <a:rPr lang="ru-RU" sz="3900" b="1" dirty="0" smtClean="0">
                <a:solidFill>
                  <a:srgbClr val="FF0000"/>
                </a:solidFill>
              </a:rPr>
              <a:t>равственно-патриотическое </a:t>
            </a:r>
            <a:r>
              <a:rPr lang="ru-RU" sz="3900" b="1" dirty="0">
                <a:solidFill>
                  <a:srgbClr val="FF0000"/>
                </a:solidFill>
              </a:rPr>
              <a:t>воспитание дошкольника включает целый комплекс задач:</a:t>
            </a:r>
          </a:p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ребенка любви и привязанности к своей семье, дому, детскому саду, улице, городу;</a:t>
            </a:r>
          </a:p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бережного отношения к природе и всему живому;</a:t>
            </a:r>
          </a:p>
          <a:p>
            <a:pPr marL="0" lv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уважения к труду;</a:t>
            </a:r>
          </a:p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интереса к русским традициям и промыслам;</a:t>
            </a:r>
          </a:p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элементарных знаний о правах человека;</a:t>
            </a:r>
          </a:p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расширение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представлений о городах России;</a:t>
            </a:r>
          </a:p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знакомство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символами государства (герб, флаг, гимн);</a:t>
            </a:r>
          </a:p>
          <a:p>
            <a:pPr marL="0" lv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чувства ответственности и гордости за достижения страны;</a:t>
            </a:r>
          </a:p>
          <a:p>
            <a:pPr lvl="0"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толерантности, чувства уважения к другим народам, их традициям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задачи решаются во всех видах детской деятельности: на занятиях, в играх, в труде, в быту – так как воспитывают в ребенке не только патриотические чувства, но и формируют его взаимоотношения со взрослыми и сверстниками.</a:t>
            </a:r>
          </a:p>
          <a:p>
            <a:pPr marL="0" lv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Picture 2" descr="http://rebzi.ru/UserFiles/festival/5c158d0ff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44860" y="1467098"/>
            <a:ext cx="2071649" cy="1343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adalin.mospsy.ru/img6/card5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8872" y="1868378"/>
            <a:ext cx="1774103" cy="1884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mdoy-cheburachka2010.narod.ru/olderfiles/2/Resize_of_img17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18612" y="2958653"/>
            <a:ext cx="1704241" cy="2010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0534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9382" y="-775855"/>
            <a:ext cx="11545454" cy="50769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Нравственно-патриотическое воспитание ребёнка – сложный педагогический процесс. В основе его лежит развитие нравственных чувств.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 сложным процессом, является и развитие речи. Разница лишь в том, что формирование и развитие речи заложено « биологически», это естественный процесс. А нравственное воспитание – это приобретенный фактор, который закладывается педагогом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нравственно- патриотическом воспитании огромное значение имеет пример взрослых – педагогов, родителей. В том числе, большое значение играет слово взрослого, которые подают пример монологической речи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9453" y="3783665"/>
            <a:ext cx="3506069" cy="262955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5715" y="4151297"/>
            <a:ext cx="3874784" cy="241169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0503" y="3043449"/>
            <a:ext cx="2428875" cy="187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745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-184726"/>
            <a:ext cx="11055206" cy="4485794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 из важнейших средств нравственно-патриотического воспитания – это художественное слово, всё разнообразие форм и стилей, накопленных за историю русского народа и созданных талантливыми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авторами.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Устное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народное творчество – богатейший материал для патриотического воспитания. У каждого народа свои сказки, и все они передают от поколения к поколению основные нравственные ценности: добро, дружбу, взаимопомощь, трудолюбие. Произведения устного народного творчества не только формируют любовь к традициям своего народа, но и способствуют развитию личности в духе патриотизма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случайно К.Д. Ушинский подчеркивал, что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«... воспитание, если оно не хочет быть бессильным, должно быть народным»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Он ввел в русскую педагогическую литературу термин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«народная педагогика»,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видя в фольклорных произведениях национальную самобытность народа, богатый материал для воспитания любви к Родине.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13033" y="4020174"/>
            <a:ext cx="1952030" cy="27639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3729" y="4020174"/>
            <a:ext cx="2261216" cy="2837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29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-147782"/>
            <a:ext cx="11193752" cy="3052471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«народную педагогику» входят устное народное творчество, декоративно-прикладное искусство, праздники и обряды. Вся сокровищница исторического наследия – нравственных установок, этических принципов, условностей, традиций,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суеверий,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формирует в ребенке чувство причастности к культуре своего народа. </a:t>
            </a:r>
          </a:p>
        </p:txBody>
      </p:sp>
      <p:pic>
        <p:nvPicPr>
          <p:cNvPr id="4" name="Picture 6" descr="http://langopedia.ru/wp-content/uploads/2012/08/people_of_Russ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6582" y="2190344"/>
            <a:ext cx="4455982" cy="4366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gifakt.ru/wp-content/uploads/2012/09/rus_eagle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539" y="2904689"/>
            <a:ext cx="2619300" cy="3117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4569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8227" y="3945060"/>
            <a:ext cx="5150891" cy="321045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7091" y="166256"/>
            <a:ext cx="11665527" cy="413481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Важное место в народной педагогике России занимали пословицы и поговорки. Особенное внимание в русских пословицах уделялось теме любви к Родине и защите Отечества: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родимой земли – умри, но не сходи. Русский ни с мечом, ни с калачом не шутит. Один в поле не воин. Храбрость города берёт.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пословицах и поговорках метко оцениваются различные жизненные позиции, высмеиваются недостатки, восхваляются положительные качества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людей: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Хочешь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калачи – не сиди на печи.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солнышке тепло – при матушке добро.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пословицы любимы в народе и дошли до нашего времени. Важно, чтобы дети не пассивно знали некий набор пословиц и поговорок, но чтобы они пользовались им в подходящих случаях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    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pogovorka.com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Малые формы народного фольклора – песенки,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заклички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считалки, загадки, скороговорки, прибаутки, звучат как ласковый говорок, выражая заботу, нежность, веру в благополучное будущее. В русском фольклоре каким-то особенным образом сочетается слово, музыкальный ритм, напевность. «Уж ты зимушка-зима…», «Тень – тень –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потетень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…», «Весна, весна красная…»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579296" y="4277838"/>
            <a:ext cx="1971069" cy="130551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27050" y="4809885"/>
            <a:ext cx="2393759" cy="158547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04004" y="4001088"/>
            <a:ext cx="2228701" cy="166793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7040" y="4774329"/>
            <a:ext cx="1398881" cy="2161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10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6255" y="-184726"/>
            <a:ext cx="11683999" cy="4485794"/>
          </a:xfrm>
        </p:spPr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Русские народные волшебные сказки, полные чудесного вымысла, драматических ситуаций, противостояния добра и зла, не только развлекают, радуют детей, но и закладывают основы нравственности. Пожалуй, самым ярким и любимым жанром для детей (да и для многих взрослых) остается народная сказка. «Теремок», «Колобок», «Волк и козлята», «Гуси-лебеди», «Царевна-лягушка».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России создано огромное количество мультипликационных фильмов по мотивам русских народных сказок. Дети, накануне прослушавшие чтение сказки, смотрят ее с удвоенным вниманием и впечатление получают столь яркое, что оно проявляется потом долгое время в играх, изобразительной деятельности, жарких обсуждениях.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255" y="3537528"/>
            <a:ext cx="4279515" cy="32096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3696" y="3442855"/>
            <a:ext cx="4405745" cy="330430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5259" y="4113012"/>
            <a:ext cx="2945990" cy="1963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69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6255" y="0"/>
            <a:ext cx="11711709" cy="4301067"/>
          </a:xfrm>
        </p:spPr>
        <p:txBody>
          <a:bodyPr/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Былины – особый древний жанр устного народного творчества, с которым детей знакомят в старшем дошкольном возрасте. Содержание былин вплотную подходит к патриотическому воспитанию. Для детей используются адаптированные варианты текстов. Героические сюжеты восхищают детей и будоражат их воображение яркой гиперболой, напевностью, легендарностью: </a:t>
            </a:r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«Велел Илья Соловью свистнуть вполсилы. А тот засвистал так, что люди замертво попадали. Тогда вывез Илья злодея в чисто поле и отсек ему голову…»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94618" y="2900217"/>
            <a:ext cx="2917302" cy="377186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0224" y="3269673"/>
            <a:ext cx="2664775" cy="348470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2327" y="3238885"/>
            <a:ext cx="4636655" cy="3477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02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323273" y="397164"/>
            <a:ext cx="12321309" cy="3903904"/>
          </a:xfrm>
        </p:spPr>
        <p:txBody>
          <a:bodyPr>
            <a:normAutofit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Обрядовые песни, прибаутки, докучные сказки и небылицы – входят в круг детского чтения (народные и авторские). К небывальщине и нелепицам дети испытывают особое тяготение. У дошкольников уже имеются четкие реалистичные представления об окружающем мире. В небылицах-перевёртышах развиваются события, совершенно невероятные с точки зрения здравого смысла. Все действия – сплошная логическая ошибка. И детям нравится оперировать неосязаемыми сущностями, легко переставляя их в уме и ощущая себя значимыми и компетентными.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«По 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чисту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полю корабль бежит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…».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произведения устного народного творчества не только формируют любовь к традициям своего народа, но и способствуют развитию личности в духе патриотизма. Необходимо широко использовать все виды фольклора – сказки, песенки, пословицы, поговорки, хороводы и т. д. В устном народном творчестве, как нигде, сохранились особенности и черты русского характера, присущие ему нравственные ценности, представление о добре, красоте, правде, храбрости, трудолюбии, верности. Знакомя детей с поговорками, загадками, пословицами, сказками, мы тем самым приобщаем их к общечеловеческим нравственным ценностям.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4639" y="3881935"/>
            <a:ext cx="1886816" cy="135893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9811" y="3819444"/>
            <a:ext cx="2639869" cy="184790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168" y="4362609"/>
            <a:ext cx="2605052" cy="195378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7329" y="5052926"/>
            <a:ext cx="2578790" cy="193409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75051" y="5302406"/>
            <a:ext cx="2367144" cy="177535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2216" y="5052926"/>
            <a:ext cx="2699784" cy="2024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71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510</TotalTime>
  <Words>1874</Words>
  <Application>Microsoft Office PowerPoint</Application>
  <PresentationFormat>Широкоэкранный</PresentationFormat>
  <Paragraphs>52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Century Gothic</vt:lpstr>
      <vt:lpstr>Times New Roman</vt:lpstr>
      <vt:lpstr>Wingdings 3</vt:lpstr>
      <vt:lpstr>Сектор</vt:lpstr>
      <vt:lpstr>Реализация задачи нравственно-патриотического воспитания дошкольников в образовательной области «Речевое развитие»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Реализация задачи нравственно-патриотического воспитания дошкольников в образовательной области «Речевое развитие»</dc:title>
  <dc:creator>ЮЛЬЧИК</dc:creator>
  <cp:lastModifiedBy>ЮЛЬЧИК</cp:lastModifiedBy>
  <cp:revision>51</cp:revision>
  <dcterms:created xsi:type="dcterms:W3CDTF">2018-03-27T06:43:19Z</dcterms:created>
  <dcterms:modified xsi:type="dcterms:W3CDTF">2020-01-08T18:20:07Z</dcterms:modified>
</cp:coreProperties>
</file>