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08.02.2016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Администратор\Desktop\51691_html_274ff0f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26978" y="-1159023"/>
            <a:ext cx="6857997" cy="917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5013176"/>
            <a:ext cx="5508104" cy="1124744"/>
          </a:xfrm>
        </p:spPr>
        <p:txBody>
          <a:bodyPr>
            <a:normAutofit/>
          </a:bodyPr>
          <a:lstStyle/>
          <a:p>
            <a:pPr algn="l"/>
            <a:r>
              <a:rPr lang="ru-RU" sz="2400" i="1" smtClean="0">
                <a:solidFill>
                  <a:schemeClr val="tx1"/>
                </a:solidFill>
                <a:latin typeface="Comic Sans MS" panose="030F0702030302020204" pitchFamily="66" charset="0"/>
              </a:rPr>
              <a:t>Подготовила </a:t>
            </a:r>
            <a:r>
              <a:rPr lang="ru-RU" sz="2400" i="1" smtClean="0">
                <a:solidFill>
                  <a:schemeClr val="tx1"/>
                </a:solidFill>
                <a:latin typeface="Comic Sans MS" panose="030F0702030302020204" pitchFamily="66" charset="0"/>
              </a:rPr>
              <a:t>учитель начальных </a:t>
            </a:r>
            <a:r>
              <a:rPr lang="ru-RU" sz="2400" i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классов Григорьева С.А.</a:t>
            </a:r>
            <a:endParaRPr lang="ru-RU" sz="2400" i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1030" name="Picture 6" descr="C:\Users\Администратор\Desktop\uploads_2010_02_01_06_27_24_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1220447"/>
            <a:ext cx="468052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1635835"/>
            <a:ext cx="4824536" cy="1793167"/>
          </a:xfrm>
        </p:spPr>
        <p:txBody>
          <a:bodyPr/>
          <a:lstStyle/>
          <a:p>
            <a:pPr marL="182880" indent="0" algn="ctr">
              <a:buNone/>
            </a:pPr>
            <a:r>
              <a:rPr lang="ru-RU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ПДД. Светофор</a:t>
            </a:r>
            <a:endParaRPr lang="ru-RU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272707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964488" cy="18002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Кто из вас идёт вперёд</a:t>
            </a:r>
          </a:p>
          <a:p>
            <a:pPr marL="45720" indent="0" algn="ctr">
              <a:buNone/>
            </a:pPr>
            <a:r>
              <a:rPr lang="ru-RU" sz="36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Только там, где переход?</a:t>
            </a:r>
            <a:endParaRPr lang="ru-RU" sz="36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8194" name="Picture 2" descr="C:\Users\Администратор\Desktop\image1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7050783" cy="4965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193277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260648"/>
            <a:ext cx="7749480" cy="1545352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Кто летит вперёд так скоро,</a:t>
            </a:r>
          </a:p>
          <a:p>
            <a:pPr marL="45720" indent="0" algn="ctr">
              <a:buNone/>
            </a:pPr>
            <a:r>
              <a:rPr lang="ru-RU" sz="2800" b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Ч</a:t>
            </a:r>
            <a:r>
              <a:rPr lang="ru-RU" sz="28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то не видит светофора?</a:t>
            </a:r>
            <a:endParaRPr lang="ru-RU" sz="28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9218" name="Picture 2" descr="C:\Users\Администратор\Desktop\tumblr_nxv5p6OZOW1u1d3iwo1_12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03647" y="1387787"/>
            <a:ext cx="7041927" cy="5323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3519497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87624" y="260648"/>
            <a:ext cx="6400800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Знает кто, что красный свет – </a:t>
            </a:r>
          </a:p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Это значит хода нет?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0242" name="Picture 2" descr="C:\Users\Администратор\Desktop\semaforo_rojo2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556792"/>
            <a:ext cx="4968552" cy="4968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78158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425686" y="2132856"/>
            <a:ext cx="4536504" cy="347472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Знает кто, что свет зелёный </a:t>
            </a:r>
          </a:p>
          <a:p>
            <a:pPr marL="45720" indent="0" algn="ctr">
              <a:buNone/>
            </a:pPr>
            <a:r>
              <a:rPr lang="ru-RU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Означает: «Путь открыт!»</a:t>
            </a:r>
            <a:endParaRPr lang="ru-RU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  <p:pic>
        <p:nvPicPr>
          <p:cNvPr id="11266" name="Picture 2" descr="C:\Users\Администратор\Desktop\21_33_90_prev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620688"/>
            <a:ext cx="3933825" cy="5900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371257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1703" y="2780928"/>
            <a:ext cx="426268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Молодцы! </a:t>
            </a:r>
            <a:endParaRPr lang="ru-RU" sz="6000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mic Sans MS" panose="030F0702030302020204" pitchFamily="66" charset="0"/>
            </a:endParaRPr>
          </a:p>
        </p:txBody>
      </p:sp>
      <p:pic>
        <p:nvPicPr>
          <p:cNvPr id="12290" name="Picture 2" descr="C:\Users\Администратор\Desktop\p34_image0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29150" y="836712"/>
            <a:ext cx="4735338" cy="48763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844154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дминистратор\Desktop\76-d-lo-1-6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12" y="0"/>
            <a:ext cx="9127588" cy="6852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60648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Загадка </a:t>
            </a:r>
            <a:endParaRPr lang="ru-RU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mic Sans MS" panose="030F0702030302020204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5656" y="141277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Встало с краю улицы</a:t>
            </a:r>
          </a:p>
          <a:p>
            <a:pPr marL="0" indent="0" algn="ctr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В длинном сапоге</a:t>
            </a:r>
          </a:p>
          <a:p>
            <a:pPr marL="0" indent="0" algn="ctr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Чучело трёхглазое</a:t>
            </a:r>
          </a:p>
          <a:p>
            <a:pPr marL="0" indent="0" algn="ctr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На одной ноге.</a:t>
            </a:r>
          </a:p>
          <a:p>
            <a:pPr marL="0" indent="0" algn="ctr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Где машины движутся,</a:t>
            </a:r>
          </a:p>
          <a:p>
            <a:pPr marL="0" indent="0" algn="ctr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Где сошлись пути,</a:t>
            </a:r>
          </a:p>
          <a:p>
            <a:pPr marL="0" indent="0" algn="ctr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Помогает улицу</a:t>
            </a:r>
          </a:p>
          <a:p>
            <a:pPr marL="0" indent="0" algn="ctr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Людям перейти.</a:t>
            </a:r>
            <a:endParaRPr lang="ru-RU" sz="26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250833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2204864"/>
            <a:ext cx="6152471" cy="1584176"/>
          </a:xfrm>
        </p:spPr>
        <p:txBody>
          <a:bodyPr/>
          <a:lstStyle/>
          <a:p>
            <a:pPr marL="0" indent="0" algn="ctr">
              <a:buNone/>
            </a:pPr>
            <a:r>
              <a:rPr lang="ru-RU" sz="6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Светофор</a:t>
            </a:r>
            <a:endParaRPr lang="ru-RU" sz="6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mic Sans MS" panose="030F0702030302020204" pitchFamily="66" charset="0"/>
            </a:endParaRPr>
          </a:p>
        </p:txBody>
      </p:sp>
      <p:pic>
        <p:nvPicPr>
          <p:cNvPr id="3075" name="Picture 3" descr="C:\Users\Администратор\Desktop\image078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2536" y="764704"/>
            <a:ext cx="5245075" cy="5245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746491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709" y="116632"/>
            <a:ext cx="6872551" cy="1384145"/>
          </a:xfrm>
        </p:spPr>
        <p:txBody>
          <a:bodyPr/>
          <a:lstStyle/>
          <a:p>
            <a:pPr marL="0" indent="0" algn="l">
              <a:buNone/>
            </a:pPr>
            <a:r>
              <a:rPr lang="ru-RU" sz="60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Письмо </a:t>
            </a:r>
            <a:endParaRPr lang="ru-RU" sz="60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mic Sans MS" panose="030F0702030302020204" pitchFamily="66" charset="0"/>
            </a:endParaRPr>
          </a:p>
        </p:txBody>
      </p:sp>
      <p:pic>
        <p:nvPicPr>
          <p:cNvPr id="4098" name="Picture 2" descr="C:\Users\Администратор\Desktop\0_106638_2fb66995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3" y="3140968"/>
            <a:ext cx="3562083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0" y="1412775"/>
            <a:ext cx="9324528" cy="291276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2800" i="1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Один ученик нашей школы нарушил Правила Дорожного Движения. Он перешёл дорогу на запрещающий сигнал светофора.</a:t>
            </a:r>
            <a:endParaRPr lang="ru-RU" sz="2800" i="1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pic>
        <p:nvPicPr>
          <p:cNvPr id="4100" name="Picture 4" descr="C:\Users\Администратор\Desktop\почта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0946" y="2802684"/>
            <a:ext cx="3578644" cy="35786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709911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Администратор\Desktop\2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043" y="1156110"/>
            <a:ext cx="7335719" cy="55017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64023"/>
            <a:ext cx="8784976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Красный</a:t>
            </a: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 </a:t>
            </a:r>
            <a:r>
              <a:rPr lang="ru-RU" sz="4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сигнал светофора</a:t>
            </a:r>
            <a:endParaRPr lang="ru-RU" sz="48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mic Sans MS" panose="030F0702030302020204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4067706" y="1988840"/>
            <a:ext cx="990391" cy="1008112"/>
          </a:xfrm>
          <a:prstGeom prst="ellipse">
            <a:avLst/>
          </a:prstGeo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059320" y="4501480"/>
            <a:ext cx="990391" cy="1008112"/>
          </a:xfrm>
          <a:prstGeom prst="ellipse">
            <a:avLst/>
          </a:prstGeom>
          <a:solidFill>
            <a:schemeClr val="tx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4067704" y="3217703"/>
            <a:ext cx="990391" cy="1008112"/>
          </a:xfrm>
          <a:prstGeom prst="ellipse">
            <a:avLst/>
          </a:prstGeom>
          <a:solidFill>
            <a:schemeClr val="tx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489604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96448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Зелёный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сигнал светофора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mic Sans MS" panose="030F0702030302020204" pitchFamily="66" charset="0"/>
            </a:endParaRPr>
          </a:p>
        </p:txBody>
      </p:sp>
      <p:pic>
        <p:nvPicPr>
          <p:cNvPr id="4" name="Picture 3" descr="C:\Users\Администратор\Desktop\2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042" y="1124744"/>
            <a:ext cx="7335719" cy="55017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042551" y="3212976"/>
            <a:ext cx="990391" cy="1008112"/>
          </a:xfrm>
          <a:prstGeom prst="ellipse">
            <a:avLst/>
          </a:prstGeom>
          <a:solidFill>
            <a:schemeClr val="tx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042552" y="1988840"/>
            <a:ext cx="990391" cy="1008112"/>
          </a:xfrm>
          <a:prstGeom prst="ellipse">
            <a:avLst/>
          </a:prstGeom>
          <a:solidFill>
            <a:schemeClr val="tx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067704" y="4437112"/>
            <a:ext cx="990391" cy="1008112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152029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568952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Жёлтый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 сигнал светофора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mic Sans MS" panose="030F0702030302020204" pitchFamily="66" charset="0"/>
            </a:endParaRPr>
          </a:p>
        </p:txBody>
      </p:sp>
      <p:pic>
        <p:nvPicPr>
          <p:cNvPr id="4" name="Picture 3" descr="C:\Users\Администратор\Desktop\2_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043" y="1124744"/>
            <a:ext cx="7335719" cy="550178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вал 5"/>
          <p:cNvSpPr/>
          <p:nvPr/>
        </p:nvSpPr>
        <p:spPr>
          <a:xfrm>
            <a:off x="4044754" y="4365104"/>
            <a:ext cx="1013344" cy="1152128"/>
          </a:xfrm>
          <a:prstGeom prst="ellipse">
            <a:avLst/>
          </a:prstGeom>
          <a:solidFill>
            <a:schemeClr val="tx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044753" y="1988840"/>
            <a:ext cx="990391" cy="1008112"/>
          </a:xfrm>
          <a:prstGeom prst="ellipse">
            <a:avLst/>
          </a:prstGeom>
          <a:solidFill>
            <a:schemeClr val="tx1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044753" y="3212976"/>
            <a:ext cx="990391" cy="1008112"/>
          </a:xfrm>
          <a:prstGeom prst="ellipse">
            <a:avLst/>
          </a:prstGeom>
          <a:solidFill>
            <a:srgbClr val="FFFF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809014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093386"/>
            <a:ext cx="5709498" cy="3312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Если свет зажёгся </a:t>
            </a: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красный,</a:t>
            </a: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Значит двигаться …  </a:t>
            </a:r>
          </a:p>
          <a:p>
            <a:pPr marL="0" indent="0">
              <a:buNone/>
            </a:pPr>
            <a:r>
              <a:rPr lang="ru-RU" sz="2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Жёлтый</a:t>
            </a: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свет – 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Предупрежденье – 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Жди сигнала для … 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Свет </a:t>
            </a:r>
            <a:r>
              <a:rPr lang="ru-RU" sz="26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зелёный</a:t>
            </a: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 говорит 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«Проходите, путь ... </a:t>
            </a:r>
            <a:endParaRPr lang="ru-RU" sz="26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7298" y="1556792"/>
            <a:ext cx="1475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(опасно)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19872" y="3068960"/>
            <a:ext cx="17988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(движенья)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547298" y="4149080"/>
            <a:ext cx="1441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(открыт)</a:t>
            </a:r>
          </a:p>
        </p:txBody>
      </p:sp>
      <p:pic>
        <p:nvPicPr>
          <p:cNvPr id="6146" name="Picture 2" descr="C:\Users\Администратор\Desktop\светофо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5526" y="719310"/>
            <a:ext cx="3948474" cy="562262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74758794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дминистратор\Desktop\51691_html_274ff0f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1126978" y="-1159026"/>
            <a:ext cx="6857997" cy="9176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99720" y="1412776"/>
            <a:ext cx="6512511" cy="1143000"/>
          </a:xfrm>
        </p:spPr>
        <p:txBody>
          <a:bodyPr>
            <a:normAutofit fontScale="90000"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6350" stA="55000" endA="300" endPos="45500" dir="5400000" sy="-100000" algn="bl" rotWithShape="0"/>
                </a:effectLst>
                <a:latin typeface="Comic Sans MS" panose="030F0702030302020204" pitchFamily="66" charset="0"/>
              </a:rPr>
              <a:t>Игра «Это я! Это я! Это все мои друзья!»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6350" stA="55000" endA="300" endPos="45500" dir="5400000" sy="-100000" algn="bl" rotWithShape="0"/>
              </a:effectLst>
              <a:latin typeface="Comic Sans MS" panose="030F0702030302020204" pitchFamily="66" charset="0"/>
            </a:endParaRPr>
          </a:p>
        </p:txBody>
      </p:sp>
      <p:pic>
        <p:nvPicPr>
          <p:cNvPr id="7170" name="Picture 2" descr="C:\Users\Администратор\Desktop\image078.gif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3068960"/>
            <a:ext cx="2771923" cy="277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8797484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66</TotalTime>
  <Words>160</Words>
  <Application>Microsoft Office PowerPoint</Application>
  <PresentationFormat>Экран (4:3)</PresentationFormat>
  <Paragraphs>37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Воздушный поток</vt:lpstr>
      <vt:lpstr>ПДД. Светофор</vt:lpstr>
      <vt:lpstr>Загадка </vt:lpstr>
      <vt:lpstr>Светофор</vt:lpstr>
      <vt:lpstr>Письмо </vt:lpstr>
      <vt:lpstr>Красный сигнал светофора</vt:lpstr>
      <vt:lpstr>Зелёный сигнал светофора</vt:lpstr>
      <vt:lpstr>Жёлтый сигнал светофора</vt:lpstr>
      <vt:lpstr>Слайд 8</vt:lpstr>
      <vt:lpstr>Игра «Это я! Это я! Это все мои друзья!»</vt:lpstr>
      <vt:lpstr>Слайд 10</vt:lpstr>
      <vt:lpstr>Слайд 11</vt:lpstr>
      <vt:lpstr>Слайд 12</vt:lpstr>
      <vt:lpstr>Слайд 13</vt:lpstr>
      <vt:lpstr>Молодцы!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ПДД. Светофор</dc:title>
  <dc:creator>Администратор</dc:creator>
  <cp:lastModifiedBy>Windows User</cp:lastModifiedBy>
  <cp:revision>9</cp:revision>
  <dcterms:created xsi:type="dcterms:W3CDTF">2016-02-08T06:07:28Z</dcterms:created>
  <dcterms:modified xsi:type="dcterms:W3CDTF">2016-02-08T16:02:41Z</dcterms:modified>
</cp:coreProperties>
</file>