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004B-446D-4707-B4B5-BE5B9110BFE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8019-7C34-4181-9DD0-FA564E79A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004B-446D-4707-B4B5-BE5B9110BFE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8019-7C34-4181-9DD0-FA564E79A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004B-446D-4707-B4B5-BE5B9110BFE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8019-7C34-4181-9DD0-FA564E79A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004B-446D-4707-B4B5-BE5B9110BFE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8019-7C34-4181-9DD0-FA564E79A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004B-446D-4707-B4B5-BE5B9110BFE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8019-7C34-4181-9DD0-FA564E79A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004B-446D-4707-B4B5-BE5B9110BFE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8019-7C34-4181-9DD0-FA564E79A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004B-446D-4707-B4B5-BE5B9110BFE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8019-7C34-4181-9DD0-FA564E79A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004B-446D-4707-B4B5-BE5B9110BFE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8019-7C34-4181-9DD0-FA564E79A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004B-446D-4707-B4B5-BE5B9110BFE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8019-7C34-4181-9DD0-FA564E79A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004B-446D-4707-B4B5-BE5B9110BFE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8019-7C34-4181-9DD0-FA564E79A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004B-446D-4707-B4B5-BE5B9110BFE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8019-7C34-4181-9DD0-FA564E79A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7FE004B-446D-4707-B4B5-BE5B9110BFE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5C98019-7C34-4181-9DD0-FA564E79A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r>
              <a:rPr lang="ru-RU" sz="2800" dirty="0" smtClean="0"/>
              <a:t>Какую тему мы изучали на прошлом уроке?</a:t>
            </a:r>
          </a:p>
          <a:p>
            <a:r>
              <a:rPr lang="ru-RU" sz="2800" dirty="0" smtClean="0"/>
              <a:t>Почему Пётр </a:t>
            </a:r>
            <a:r>
              <a:rPr lang="en-US" sz="2800" dirty="0" smtClean="0"/>
              <a:t>I</a:t>
            </a:r>
            <a:r>
              <a:rPr lang="ru-RU" sz="2800" dirty="0" smtClean="0"/>
              <a:t> решил воевать со шведами?</a:t>
            </a:r>
          </a:p>
          <a:p>
            <a:r>
              <a:rPr lang="ru-RU" sz="2800" dirty="0" smtClean="0"/>
              <a:t>Когда началась Северная война?</a:t>
            </a:r>
          </a:p>
          <a:p>
            <a:r>
              <a:rPr lang="ru-RU" sz="2800" dirty="0" smtClean="0"/>
              <a:t>Где произошла первая битва шведов и русских?</a:t>
            </a:r>
          </a:p>
          <a:p>
            <a:r>
              <a:rPr lang="ru-RU" sz="2800" dirty="0" smtClean="0"/>
              <a:t>Какой русский город принял участие  в Северной войне?</a:t>
            </a:r>
          </a:p>
          <a:p>
            <a:r>
              <a:rPr lang="ru-RU" sz="2800" dirty="0" smtClean="0"/>
              <a:t>Почему Архангельск называют колыбелью российского флота?</a:t>
            </a:r>
          </a:p>
          <a:p>
            <a:r>
              <a:rPr lang="ru-RU" sz="2800" dirty="0" smtClean="0"/>
              <a:t>Почему Пётр </a:t>
            </a:r>
            <a:r>
              <a:rPr lang="en-US" sz="2800" dirty="0" smtClean="0"/>
              <a:t>I</a:t>
            </a:r>
            <a:r>
              <a:rPr lang="ru-RU" sz="2800" dirty="0" smtClean="0"/>
              <a:t> выбрал устье Невы для строительства города?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66725" algn="just">
              <a:buNone/>
            </a:pPr>
            <a:r>
              <a:rPr lang="ru-RU" sz="4000" dirty="0" smtClean="0"/>
              <a:t>27 июня 1709 год – Полтавская битва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82352"/>
          </a:xfrm>
        </p:spPr>
        <p:txBody>
          <a:bodyPr/>
          <a:lstStyle/>
          <a:p>
            <a:r>
              <a:rPr lang="ru-RU" dirty="0" smtClean="0"/>
              <a:t>План Полтавской битвы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u9086.mass.hc.ru/%D0%98%D1%81%D1%82%D0%BE%D1%80%D0%B8%D1%8F_%D0%A0%D0%BE%D1%81%D1%81%D0%B8%D0%B8_7_%D0%BA%D0%BB%D0%B0%D1%81%D1%81_%D0%94%D0%B0%D0%BD%D0%B8%D0%BB%D0%BE%D0%B2/14.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052411"/>
            <a:ext cx="6624736" cy="5682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Полтавская битва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www.knigosvet.com/images/catalog/3230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knigosvet.com/images/catalog/3230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knigosvet.com/images/catalog/3230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knigosvet.com/images/catalog/3230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Содержимое 10" descr="Russia8-17_big_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8748464" cy="6903826"/>
          </a:xfrm>
        </p:spPr>
      </p:pic>
      <p:sp>
        <p:nvSpPr>
          <p:cNvPr id="1034" name="AutoShape 10" descr="https://www.knigosvet.com/images/catalog/3230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Окоп – ров, из которого солдаты во время сражения вели огонь по противнику.</a:t>
            </a:r>
            <a:endParaRPr lang="ru-RU" dirty="0"/>
          </a:p>
        </p:txBody>
      </p:sp>
      <p:pic>
        <p:nvPicPr>
          <p:cNvPr id="17410" name="Picture 2" descr="http://noteru.com/photo/2015/07/17/big/1437135393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429000"/>
            <a:ext cx="3431704" cy="2573778"/>
          </a:xfrm>
          <a:prstGeom prst="rect">
            <a:avLst/>
          </a:prstGeom>
          <a:noFill/>
        </p:spPr>
      </p:pic>
      <p:pic>
        <p:nvPicPr>
          <p:cNvPr id="17412" name="Picture 4" descr="http://gorlovka.today/images/2015/11/ok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429000"/>
            <a:ext cx="3775870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Редут – земляное укрепление.</a:t>
            </a:r>
            <a:endParaRPr lang="ru-RU" dirty="0"/>
          </a:p>
        </p:txBody>
      </p:sp>
      <p:pic>
        <p:nvPicPr>
          <p:cNvPr id="18434" name="Picture 2" descr="http://blog.img.pravda.com/images/doc/a/2/a2aa8-img064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3264363" cy="2448272"/>
          </a:xfrm>
          <a:prstGeom prst="rect">
            <a:avLst/>
          </a:prstGeom>
          <a:noFill/>
        </p:spPr>
      </p:pic>
      <p:pic>
        <p:nvPicPr>
          <p:cNvPr id="18436" name="Picture 4" descr="http://ic.pics.livejournal.com/aviator_n/65995508/80912/80912_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212976"/>
            <a:ext cx="4659612" cy="2743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cpp.oficery.ru/sites/default/files/holiday/2011/08/1435605671_polt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7808866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s014.radikal.ru/i326/1106/1f/8e723ab902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620688"/>
            <a:ext cx="4056571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www.filipoc.ru/attaches/posts/heroes/2016-09-17/poltavskaya-bitva/b97d50d8cbdba8b3408f632ca11a140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776864" cy="5708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Драгуны -полки конников русской армии в тяжёлом вооружении.</a:t>
            </a:r>
            <a:endParaRPr lang="ru-RU" dirty="0"/>
          </a:p>
        </p:txBody>
      </p:sp>
      <p:pic>
        <p:nvPicPr>
          <p:cNvPr id="22530" name="Picture 2" descr="http://i.imgur.com/3teJ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556792"/>
            <a:ext cx="3456384" cy="4783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доска">
  <a:themeElements>
    <a:clrScheme name="Другая 2">
      <a:dk1>
        <a:srgbClr val="FFFFFF"/>
      </a:dk1>
      <a:lt1>
        <a:sysClr val="window" lastClr="FFFFFF"/>
      </a:lt1>
      <a:dk2>
        <a:srgbClr val="FFFFFF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доска</Template>
  <TotalTime>35</TotalTime>
  <Words>97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доска</vt:lpstr>
      <vt:lpstr>Слайд 1</vt:lpstr>
      <vt:lpstr>Полтавская битва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План Полтавской битвы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</dc:creator>
  <cp:lastModifiedBy>Admin</cp:lastModifiedBy>
  <cp:revision>5</cp:revision>
  <dcterms:created xsi:type="dcterms:W3CDTF">2016-11-29T15:19:00Z</dcterms:created>
  <dcterms:modified xsi:type="dcterms:W3CDTF">2020-01-08T18:13:21Z</dcterms:modified>
</cp:coreProperties>
</file>