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58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AD22D-24D1-4353-9A2C-2525F6729D8A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714355"/>
            <a:ext cx="5979584" cy="6002763"/>
          </a:xfrm>
          <a:prstGeom prst="ellipse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357166"/>
            <a:ext cx="5786478" cy="1470025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latin typeface="Comic Sans MS" pitchFamily="66" charset="0"/>
              </a:rPr>
              <a:t>Правила</a:t>
            </a:r>
            <a:r>
              <a:rPr lang="ru-RU" sz="48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4800" b="1" i="1" dirty="0" smtClean="0">
                <a:solidFill>
                  <a:srgbClr val="002060"/>
                </a:solidFill>
                <a:latin typeface="Comic Sans MS" pitchFamily="66" charset="0"/>
              </a:rPr>
              <a:t>зимней</a:t>
            </a:r>
            <a:r>
              <a:rPr lang="ru-RU" sz="48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br>
              <a:rPr lang="ru-RU" sz="48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Comic Sans MS" pitchFamily="66" charset="0"/>
              </a:rPr>
              <a:t>безопасности</a:t>
            </a:r>
            <a:endParaRPr lang="ru-RU" sz="4800" b="1" i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14944"/>
            <a:ext cx="4714876" cy="1143056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Выполнила: Тимофеева И.Р.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МБДОУ «Детский сад 106»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Г. Воронеж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357166"/>
            <a:ext cx="4038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2400" b="1" dirty="0" smtClean="0"/>
              <a:t>Зима – раздолье для зимних игр и забав. Сколько веселья и радости доставляют детям игры в снежки и катания с ледяных горок. В то же время зимние прогулки таят в себе не мало опасностей</a:t>
            </a:r>
            <a:endParaRPr lang="ru-RU" b="1" dirty="0"/>
          </a:p>
        </p:txBody>
      </p:sp>
      <p:pic>
        <p:nvPicPr>
          <p:cNvPr id="5" name="Содержимое 4" descr="eb9875c63ab1ee752662979a0e00f076--christmas-snowflakes-christmas-art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4876" y="357166"/>
            <a:ext cx="4152544" cy="5961867"/>
          </a:xfrm>
          <a:prstGeom prst="round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Одеваетесь правильно!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5" name="Содержимое 4" descr="1d11e5ebeed3c42540f69555bbe34fb8_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1163440"/>
            <a:ext cx="3143272" cy="5331078"/>
          </a:xfrm>
          <a:effectLst>
            <a:softEdge rad="317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214422"/>
            <a:ext cx="4038600" cy="5214974"/>
          </a:xfrm>
        </p:spPr>
        <p:txBody>
          <a:bodyPr>
            <a:normAutofit fontScale="92500" lnSpcReduction="20000"/>
          </a:bodyPr>
          <a:lstStyle/>
          <a:p>
            <a:pPr marL="0" algn="ctr">
              <a:buNone/>
            </a:pPr>
            <a:r>
              <a:rPr lang="ru-RU" b="1" dirty="0" smtClean="0">
                <a:latin typeface="Comic Sans MS" pitchFamily="66" charset="0"/>
              </a:rPr>
              <a:t>НЕ нужно одевать на ребенка слишком теплые вещи. Дети, которых кутают, увы, чаще болеют. Движения сами по себе согревают организм и помощь «ста одежек» излишняя. В результате организм перегревается и достаточно даже легкого сквозняка, чтобы простыть.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eti_igrajushhie_v_snezhki_Ob4806-764x76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14810" y="2357430"/>
            <a:ext cx="4723988" cy="3652888"/>
          </a:xfr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1438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omic Sans MS" pitchFamily="66" charset="0"/>
              </a:rPr>
              <a:t>Играй аккуратно!</a:t>
            </a:r>
            <a:endParaRPr lang="ru-RU" sz="4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928670"/>
            <a:ext cx="4038600" cy="335758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i="1" u="sng" dirty="0" smtClean="0">
                <a:latin typeface="Comic Sans MS" pitchFamily="66" charset="0"/>
              </a:rPr>
              <a:t>Во время игры в снежки: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Comic Sans MS" pitchFamily="66" charset="0"/>
              </a:rPr>
              <a:t>Нельзя бросаться большими глыбами снега.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Comic Sans MS" pitchFamily="66" charset="0"/>
              </a:rPr>
              <a:t>Нельзя кидать снежки в лицо.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Comic Sans MS" pitchFamily="66" charset="0"/>
              </a:rPr>
              <a:t>Нельзя вместо снега использовать лед.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7-5-kartinki-po-bzhd-dlya-detej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571604" y="2643182"/>
            <a:ext cx="5786478" cy="3927571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Осторожно, горка!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714356"/>
            <a:ext cx="8429684" cy="200026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latin typeface="Comic Sans MS" pitchFamily="66" charset="0"/>
              </a:rPr>
              <a:t>     Зимой, выбирая горку для катания, необходимо обратить внимание, на то, чтобы она не выходила на проезжую часть дороги, где в любой момент может появиться машина.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23-1024x439 (2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57158" y="2428868"/>
            <a:ext cx="4681871" cy="4057077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3428" cy="158272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Осторожно, гололед!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04" y="571480"/>
            <a:ext cx="3895724" cy="614366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    В гололедицу на улице нужно быть особенно осторожным.</a:t>
            </a:r>
          </a:p>
          <a:p>
            <a:r>
              <a:rPr lang="ru-RU" b="1" dirty="0" smtClean="0"/>
              <a:t>Не в коем случае нельзя бегать, ведь на льду легко упасть и получить травму.</a:t>
            </a:r>
          </a:p>
          <a:p>
            <a:r>
              <a:rPr lang="ru-RU" b="1" dirty="0" smtClean="0"/>
              <a:t>Нужно смотреть под ноги и обходить ледяные лужи. Не держи руки в карманах</a:t>
            </a:r>
          </a:p>
          <a:p>
            <a:r>
              <a:rPr lang="ru-RU" b="1" dirty="0" smtClean="0"/>
              <a:t>Ходить следует маленькими скользящими шажками (как на лыжах).</a:t>
            </a:r>
          </a:p>
          <a:p>
            <a:endParaRPr lang="ru-RU" b="1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ello_html_4b4c6ff3 (2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29190" y="1428736"/>
            <a:ext cx="3789696" cy="5214974"/>
          </a:xfr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omic Sans MS" pitchFamily="66" charset="0"/>
              </a:rPr>
              <a:t>Внимание, сосульки!</a:t>
            </a:r>
            <a:endParaRPr lang="ru-RU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000108"/>
            <a:ext cx="4071966" cy="414340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Comic Sans MS" pitchFamily="66" charset="0"/>
              </a:rPr>
              <a:t>  В зимнее время на крышах образуются сосульки, которые в любой момент могут упасть. Поэтому не нужно ходить рядом с домами. Следует обходить опасные места Нельзя стоять под нависающими сосульками. 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97859_cu933_6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857232"/>
            <a:ext cx="4250527" cy="2833683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Засветись!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857720" y="1285860"/>
            <a:ext cx="4286280" cy="500066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Comic Sans MS" pitchFamily="66" charset="0"/>
              </a:rPr>
              <a:t>В темное время суток, носите одежду  со светоотражающими элементами, или прикрепляйте к куртке ребенка светоотражающие значки, чтобы водитель смог издалека вас увидеть и вовремя затормозить. </a:t>
            </a:r>
          </a:p>
          <a:p>
            <a:pPr>
              <a:buNone/>
            </a:pPr>
            <a:endParaRPr lang="ru-RU" b="1" dirty="0" smtClean="0">
              <a:latin typeface="Comic Sans MS" pitchFamily="66" charset="0"/>
            </a:endParaRPr>
          </a:p>
          <a:p>
            <a:r>
              <a:rPr lang="ru-RU" b="1" dirty="0" smtClean="0">
                <a:latin typeface="Comic Sans MS" pitchFamily="66" charset="0"/>
              </a:rPr>
              <a:t>Переходите улицу только на зеленый сигнал светофора или по пешеходному переходу,  убедившись в том, что все машины остановились.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img10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66836" y="1714488"/>
            <a:ext cx="3673761" cy="4714908"/>
          </a:xfr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04534">
            <a:off x="322643" y="55773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Соблюдайте правила, </a:t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тогда и прогулка будет вам в радость!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312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Правила зимней  безопасности</vt:lpstr>
      <vt:lpstr>Слайд 2</vt:lpstr>
      <vt:lpstr>Одеваетесь правильно!</vt:lpstr>
      <vt:lpstr>Играй аккуратно!</vt:lpstr>
      <vt:lpstr>Осторожно, горка!</vt:lpstr>
      <vt:lpstr>Осторожно, гололед!</vt:lpstr>
      <vt:lpstr>Внимание, сосульки!</vt:lpstr>
      <vt:lpstr>Засветись!</vt:lpstr>
      <vt:lpstr>Соблюдайте правила,  тогда и прогулка будет вам в радость!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зимней  безопасности</dc:title>
  <dc:creator>Ден</dc:creator>
  <cp:lastModifiedBy>Ден</cp:lastModifiedBy>
  <cp:revision>30</cp:revision>
  <dcterms:created xsi:type="dcterms:W3CDTF">2020-01-07T12:54:27Z</dcterms:created>
  <dcterms:modified xsi:type="dcterms:W3CDTF">2020-01-08T01:00:48Z</dcterms:modified>
</cp:coreProperties>
</file>