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06" autoAdjust="0"/>
    <p:restoredTop sz="94660"/>
  </p:normalViewPr>
  <p:slideViewPr>
    <p:cSldViewPr>
      <p:cViewPr varScale="1">
        <p:scale>
          <a:sx n="69" d="100"/>
          <a:sy n="69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16758A-7491-491E-863B-EC2762CC3F73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98D99-01F2-44A9-9E0D-0E24C0B4ADC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441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98D99-01F2-44A9-9E0D-0E24C0B4ADC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376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1470025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</a:pP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Муниципальное бюджетное общеобразовательное учреждение</a:t>
            </a:r>
            <a:b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«Петрушинская средняя общеобразовательная школа»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6400800" cy="1752600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Мое зимнее путешествие в Кыргызстан</a:t>
            </a:r>
            <a:endParaRPr lang="ru-RU" sz="1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427984" y="4005064"/>
            <a:ext cx="45747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/>
                <a:ea typeface="Calibri"/>
              </a:rPr>
              <a:t>Автор: Исмаилов </a:t>
            </a:r>
            <a:r>
              <a:rPr lang="ru-RU" dirty="0" err="1" smtClean="0">
                <a:latin typeface="Times New Roman"/>
                <a:ea typeface="Calibri"/>
              </a:rPr>
              <a:t>Мухамеджан</a:t>
            </a: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dirty="0" smtClean="0">
                <a:latin typeface="Times New Roman"/>
                <a:ea typeface="Calibri"/>
              </a:rPr>
              <a:t>  11 класс</a:t>
            </a:r>
          </a:p>
          <a:p>
            <a:r>
              <a:rPr lang="ru-RU" dirty="0" smtClean="0">
                <a:latin typeface="Times New Roman"/>
                <a:ea typeface="Calibri"/>
              </a:rPr>
              <a:t>Руководитель: </a:t>
            </a:r>
            <a:r>
              <a:rPr lang="ru-RU" dirty="0" err="1" smtClean="0">
                <a:latin typeface="Times New Roman"/>
                <a:ea typeface="Calibri"/>
              </a:rPr>
              <a:t>Алямкина</a:t>
            </a:r>
            <a:r>
              <a:rPr lang="ru-RU" dirty="0" smtClean="0">
                <a:latin typeface="Times New Roman"/>
                <a:ea typeface="Calibri"/>
              </a:rPr>
              <a:t> Надежда </a:t>
            </a:r>
            <a:r>
              <a:rPr lang="ru-RU" dirty="0" smtClean="0">
                <a:latin typeface="Times New Roman"/>
                <a:ea typeface="Calibri"/>
              </a:rPr>
              <a:t>И</a:t>
            </a:r>
            <a:r>
              <a:rPr lang="ru-RU" dirty="0" smtClean="0">
                <a:latin typeface="Times New Roman"/>
                <a:ea typeface="Calibri"/>
              </a:rPr>
              <a:t>вановна</a:t>
            </a:r>
          </a:p>
          <a:p>
            <a:r>
              <a:rPr lang="ru-RU" dirty="0">
                <a:latin typeface="Times New Roman"/>
                <a:ea typeface="Calibri"/>
              </a:rPr>
              <a:t>у</a:t>
            </a:r>
            <a:r>
              <a:rPr lang="ru-RU" dirty="0" smtClean="0">
                <a:latin typeface="Times New Roman"/>
                <a:ea typeface="Calibri"/>
              </a:rPr>
              <a:t>читель географии и биологии</a:t>
            </a:r>
            <a:r>
              <a:rPr lang="ru-RU" dirty="0" smtClean="0">
                <a:latin typeface="Times New Roman"/>
                <a:ea typeface="Calibri"/>
              </a:rPr>
              <a:t> </a:t>
            </a:r>
            <a:endParaRPr lang="ru-RU" dirty="0" smtClean="0">
              <a:latin typeface="Times New Roman"/>
              <a:ea typeface="Calibri"/>
            </a:endParaRPr>
          </a:p>
          <a:p>
            <a:endParaRPr lang="ru-RU" dirty="0">
              <a:latin typeface="Times New Roman"/>
            </a:endParaRPr>
          </a:p>
          <a:p>
            <a:endParaRPr lang="ru-RU" dirty="0"/>
          </a:p>
        </p:txBody>
      </p:sp>
      <p:pic>
        <p:nvPicPr>
          <p:cNvPr id="1028" name="Picture 4" descr="https://3dexport.com/items/2014/02/13/370112/131913/animated_kyrgyzstan_flag_3d_model_c4d_max_obj_fbx_ma_lwo_3ds_3dm_stl_1564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810545"/>
            <a:ext cx="3888431" cy="388843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6381328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2018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509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Географическое положение Кыргызстана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карта киргтзия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5328592" cy="345638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724128" y="1589584"/>
            <a:ext cx="350602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Страна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в </a:t>
            </a:r>
            <a:r>
              <a:rPr lang="ru-RU" dirty="0" smtClean="0">
                <a:latin typeface="Arial"/>
              </a:rPr>
              <a:t>Центральной Азии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, </a:t>
            </a:r>
          </a:p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государство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в западной и </a:t>
            </a:r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центральной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части горного </a:t>
            </a:r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массива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 </a:t>
            </a:r>
            <a:r>
              <a:rPr lang="ru-RU" dirty="0" smtClean="0">
                <a:latin typeface="Arial"/>
              </a:rPr>
              <a:t>Тянь-Шань.</a:t>
            </a:r>
          </a:p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Граничит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на севере с </a:t>
            </a:r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r>
              <a:rPr lang="ru-RU" dirty="0" smtClean="0">
                <a:latin typeface="Arial"/>
              </a:rPr>
              <a:t>Казахстаном,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на западе — </a:t>
            </a:r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с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 </a:t>
            </a:r>
            <a:r>
              <a:rPr lang="ru-RU" dirty="0" smtClean="0">
                <a:latin typeface="Arial"/>
              </a:rPr>
              <a:t>Узбекистаном,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на юго-западе</a:t>
            </a:r>
          </a:p>
          <a:p>
            <a:r>
              <a:rPr lang="ru-RU" dirty="0">
                <a:solidFill>
                  <a:srgbClr val="222222"/>
                </a:solidFill>
                <a:latin typeface="Arial"/>
              </a:rPr>
              <a:t> — с </a:t>
            </a:r>
            <a:r>
              <a:rPr lang="ru-RU" dirty="0" smtClean="0">
                <a:latin typeface="Arial"/>
              </a:rPr>
              <a:t>Таджикистаном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,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на </a:t>
            </a:r>
            <a:endParaRPr lang="ru-RU" dirty="0" smtClean="0">
              <a:solidFill>
                <a:srgbClr val="222222"/>
              </a:solidFill>
              <a:latin typeface="Arial"/>
            </a:endParaRPr>
          </a:p>
          <a:p>
            <a:r>
              <a:rPr lang="ru-RU" dirty="0" smtClean="0">
                <a:solidFill>
                  <a:srgbClr val="222222"/>
                </a:solidFill>
                <a:latin typeface="Arial"/>
              </a:rPr>
              <a:t>юго-востоке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и востоке — 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с</a:t>
            </a:r>
          </a:p>
          <a:p>
            <a:r>
              <a:rPr lang="ru-RU" dirty="0">
                <a:solidFill>
                  <a:srgbClr val="222222"/>
                </a:solidFill>
                <a:latin typeface="Arial"/>
              </a:rPr>
              <a:t> </a:t>
            </a:r>
            <a:r>
              <a:rPr lang="ru-RU" dirty="0" smtClean="0">
                <a:latin typeface="Arial"/>
              </a:rPr>
              <a:t>Китаем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.</a:t>
            </a:r>
            <a:endParaRPr lang="ru-RU" dirty="0">
              <a:solidFill>
                <a:srgbClr val="222222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229200"/>
            <a:ext cx="899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dirty="0">
                <a:solidFill>
                  <a:srgbClr val="222222"/>
                </a:solidFill>
                <a:latin typeface="Arial"/>
              </a:rPr>
              <a:t>Столица — </a:t>
            </a:r>
            <a:r>
              <a:rPr lang="ru-RU" dirty="0" smtClean="0">
                <a:latin typeface="Arial"/>
              </a:rPr>
              <a:t>Бишкек</a:t>
            </a:r>
            <a:r>
              <a:rPr lang="ru-RU" dirty="0" smtClean="0">
                <a:solidFill>
                  <a:srgbClr val="222222"/>
                </a:solidFill>
                <a:latin typeface="Arial"/>
              </a:rPr>
              <a:t>, </a:t>
            </a:r>
            <a:r>
              <a:rPr lang="ru-RU" dirty="0">
                <a:solidFill>
                  <a:srgbClr val="222222"/>
                </a:solidFill>
                <a:latin typeface="Arial"/>
              </a:rPr>
              <a:t>является самым большим городом по площади и населению.</a:t>
            </a:r>
            <a:endParaRPr lang="ru-RU" dirty="0">
              <a:solidFill>
                <a:srgbClr val="222222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023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Население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ыргызстана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C:\Users\User\Desktop\население киргизии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8"/>
            <a:ext cx="5905500" cy="390525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115616" y="5398577"/>
            <a:ext cx="715029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latin typeface="Times New Roman"/>
                <a:ea typeface="Calibri"/>
              </a:rPr>
              <a:t>На территории проживают киргизы, русские, узбеки, калмыки, </a:t>
            </a:r>
            <a:endParaRPr lang="ru-RU" sz="2000" dirty="0" smtClean="0">
              <a:latin typeface="Times New Roman"/>
              <a:ea typeface="Calibri"/>
            </a:endParaRPr>
          </a:p>
          <a:p>
            <a:r>
              <a:rPr lang="ru-RU" sz="2000" dirty="0" smtClean="0">
                <a:latin typeface="Times New Roman"/>
                <a:ea typeface="Calibri"/>
              </a:rPr>
              <a:t>казахи</a:t>
            </a:r>
            <a:r>
              <a:rPr lang="ru-RU" sz="2000" dirty="0">
                <a:latin typeface="Times New Roman"/>
                <a:ea typeface="Calibri"/>
              </a:rPr>
              <a:t>, уйгуры, причем, </a:t>
            </a:r>
            <a:r>
              <a:rPr lang="ru-RU" sz="2000" dirty="0" smtClean="0">
                <a:latin typeface="Times New Roman"/>
                <a:ea typeface="Calibri"/>
              </a:rPr>
              <a:t>русские.</a:t>
            </a:r>
          </a:p>
          <a:p>
            <a:r>
              <a:rPr lang="ru-RU" sz="2000" dirty="0" smtClean="0">
                <a:latin typeface="Times New Roman"/>
                <a:ea typeface="Calibri"/>
              </a:rPr>
              <a:t>Государственный </a:t>
            </a:r>
            <a:r>
              <a:rPr lang="ru-RU" sz="2000" dirty="0">
                <a:latin typeface="Times New Roman"/>
                <a:ea typeface="Calibri"/>
              </a:rPr>
              <a:t>язык – кыргызский и русский.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38837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горы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3960440" cy="38884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https://img-fotki.yandex.ru/get/6445/22463112.2b/0_8815a_7c04a1c2_XXL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376"/>
          <a:stretch/>
        </p:blipFill>
        <p:spPr bwMode="auto">
          <a:xfrm>
            <a:off x="4501656" y="1340768"/>
            <a:ext cx="4318816" cy="388843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195736" y="476672"/>
            <a:ext cx="4611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Киргизии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5417903"/>
            <a:ext cx="787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728755" y="5417903"/>
            <a:ext cx="2157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Озеро Иссык-Куль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3374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могила и памятник пржев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268760"/>
            <a:ext cx="4104456" cy="40324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719167" y="404663"/>
            <a:ext cx="31568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 Каракол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23587" y="1988840"/>
            <a:ext cx="4320413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Каракол – </a:t>
            </a:r>
          </a:p>
          <a:p>
            <a:pPr algn="ctr"/>
            <a:r>
              <a:rPr lang="ru-RU" sz="3200" dirty="0" smtClean="0"/>
              <a:t>центр Иссык-Кульской </a:t>
            </a:r>
          </a:p>
          <a:p>
            <a:pPr algn="ctr"/>
            <a:r>
              <a:rPr lang="ru-RU" sz="3200" dirty="0" smtClean="0"/>
              <a:t>области Кыргызстана.</a:t>
            </a:r>
          </a:p>
          <a:p>
            <a:pPr algn="ctr"/>
            <a:r>
              <a:rPr lang="ru-RU" sz="3200" dirty="0" smtClean="0"/>
              <a:t>Музей и могила имени </a:t>
            </a:r>
          </a:p>
          <a:p>
            <a:pPr algn="ctr"/>
            <a:r>
              <a:rPr lang="ru-RU" sz="3200" dirty="0" smtClean="0"/>
              <a:t>Н.М. Пржевальского.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46638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конкурс путешествий\IMG-20180125-WA001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08720"/>
            <a:ext cx="4373880" cy="523875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487710" y="4797152"/>
            <a:ext cx="33843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на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аракол с высоты гор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8697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User\Desktop\конкурс путешествий\IMG-20180125-WA001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4968552" cy="496855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822312" y="5690482"/>
            <a:ext cx="28230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Отправляемся домой.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встречи, Киргизия!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621954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96</Words>
  <Application>Microsoft Office PowerPoint</Application>
  <PresentationFormat>Экран (4:3)</PresentationFormat>
  <Paragraphs>35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бюджетное общеобразовательное учреждение «Петрушинская средняя общеобразовательная школа»</vt:lpstr>
      <vt:lpstr>Географическое положение Кыргызстана</vt:lpstr>
      <vt:lpstr>Население Кыргызстана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общеобразовательное учреждение «Петрушинская средняя общеобразовательная школа»</dc:title>
  <dc:creator>User</dc:creator>
  <cp:lastModifiedBy>User</cp:lastModifiedBy>
  <cp:revision>17</cp:revision>
  <dcterms:created xsi:type="dcterms:W3CDTF">2018-02-01T10:05:02Z</dcterms:created>
  <dcterms:modified xsi:type="dcterms:W3CDTF">2018-02-05T10:18:09Z</dcterms:modified>
</cp:coreProperties>
</file>