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772" autoAdjust="0"/>
  </p:normalViewPr>
  <p:slideViewPr>
    <p:cSldViewPr>
      <p:cViewPr varScale="1">
        <p:scale>
          <a:sx n="60" d="100"/>
          <a:sy n="60" d="100"/>
        </p:scale>
        <p:origin x="-15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76350-F928-4858-8CC7-F6804582BF8F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203D70-323B-4EC1-A699-AFD5116AA9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7274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3D70-323B-4EC1-A699-AFD5116AA9E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9428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03D70-323B-4EC1-A699-AFD5116AA9E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396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980728"/>
            <a:ext cx="5760640" cy="861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800" dirty="0" smtClean="0"/>
              <a:t>Презентация ООД по познавательному развитию </a:t>
            </a:r>
          </a:p>
          <a:p>
            <a:pPr algn="ctr"/>
            <a:r>
              <a:rPr lang="ru-RU" sz="2800" dirty="0" smtClean="0"/>
              <a:t>в подготовительной группе на тему:    «Моя страна»</a:t>
            </a:r>
          </a:p>
          <a:p>
            <a:endParaRPr lang="ru-RU" sz="2800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Воспитатель МАДОУ детский сад № 125 Коваль Светлана Викторовна г. Калининград </a:t>
            </a:r>
          </a:p>
          <a:p>
            <a:r>
              <a:rPr lang="ru-RU" dirty="0" smtClean="0"/>
              <a:t>                           2018год</a:t>
            </a:r>
          </a:p>
          <a:p>
            <a:endParaRPr lang="ru-RU" dirty="0"/>
          </a:p>
          <a:p>
            <a:r>
              <a:rPr lang="ru-RU" dirty="0" smtClean="0"/>
              <a:t>   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5312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620688"/>
            <a:ext cx="6120680" cy="38884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36668" y="4794327"/>
            <a:ext cx="61206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</a:t>
            </a:r>
            <a:r>
              <a:rPr lang="ru-RU" sz="2400" b="1" dirty="0" smtClean="0"/>
              <a:t>СТАНЦИЯ«</a:t>
            </a:r>
            <a:r>
              <a:rPr lang="ru-RU" sz="2400" b="1" dirty="0" smtClean="0"/>
              <a:t>КАЛИНИНГРАД»</a:t>
            </a:r>
          </a:p>
          <a:p>
            <a:r>
              <a:rPr lang="ru-RU" sz="2400" b="1" dirty="0" smtClean="0"/>
              <a:t>Игра </a:t>
            </a:r>
            <a:r>
              <a:rPr lang="ru-RU" sz="2400" b="1" dirty="0"/>
              <a:t>с разрезными картинками «Узнай достопримечательности в </a:t>
            </a:r>
            <a:r>
              <a:rPr lang="ru-RU" sz="2400" b="1" dirty="0" smtClean="0"/>
              <a:t>Калининграде»</a:t>
            </a:r>
            <a:endParaRPr lang="ru-RU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619672" y="0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Практический и игровой методы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614950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32656"/>
            <a:ext cx="6214913" cy="435083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4869160"/>
            <a:ext cx="53285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 РЕФЛЕКСИЯ </a:t>
            </a:r>
          </a:p>
          <a:p>
            <a:r>
              <a:rPr lang="ru-RU" sz="2400" b="1" dirty="0" smtClean="0"/>
              <a:t>-</a:t>
            </a:r>
            <a:r>
              <a:rPr lang="ru-RU" b="1" dirty="0" smtClean="0"/>
              <a:t>Вам понравилось путешествие по нашей стране?</a:t>
            </a:r>
          </a:p>
          <a:p>
            <a:r>
              <a:rPr lang="ru-RU" b="1" dirty="0" smtClean="0"/>
              <a:t>-Что запомнилось?</a:t>
            </a:r>
          </a:p>
          <a:p>
            <a:r>
              <a:rPr lang="ru-RU" b="1" dirty="0" smtClean="0"/>
              <a:t>-Какие задания показались трудными?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96767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692696"/>
            <a:ext cx="65527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Задачи</a:t>
            </a:r>
            <a:r>
              <a:rPr lang="ru-RU" sz="2400" dirty="0"/>
              <a:t>:</a:t>
            </a:r>
            <a:r>
              <a:rPr lang="ru-RU" dirty="0"/>
              <a:t> Расширять представления о большой и малой Родине. Систематизировать и закрепить представления детей о Москве и Калининграде. Воспитывать эстетическое уважение к цветам флага, чувство патриотизма, уважение к символам </a:t>
            </a:r>
            <a:r>
              <a:rPr lang="ru-RU" dirty="0" smtClean="0"/>
              <a:t>государства</a:t>
            </a:r>
          </a:p>
          <a:p>
            <a:endParaRPr lang="ru-RU" b="1" dirty="0" smtClean="0"/>
          </a:p>
          <a:p>
            <a:r>
              <a:rPr lang="ru-RU" sz="2400" b="1" dirty="0" smtClean="0"/>
              <a:t>Методы </a:t>
            </a:r>
            <a:r>
              <a:rPr lang="ru-RU" sz="2400" b="1" dirty="0"/>
              <a:t>и приемы</a:t>
            </a:r>
            <a:r>
              <a:rPr lang="ru-RU" dirty="0"/>
              <a:t>: словесный (игра – приветствие, беседа, рассказ, использование художественного слова),   наглядный (рассматривание, показ, использование карты, разрезных картинок), игровой (игра-путешествие, игра «Самолеты», игра «Собери из разрезных картинок достопримечательность Калининграда», игра «Какой, какая?», народные  подвижные игры,  Викторина, дыхательное упражнение</a:t>
            </a:r>
            <a:r>
              <a:rPr lang="ru-RU" dirty="0" smtClean="0"/>
              <a:t>)  </a:t>
            </a:r>
          </a:p>
          <a:p>
            <a:endParaRPr lang="ru-RU" b="1" dirty="0"/>
          </a:p>
          <a:p>
            <a:r>
              <a:rPr lang="ru-RU" sz="2400" b="1" dirty="0" smtClean="0"/>
              <a:t>Предварительная </a:t>
            </a:r>
            <a:r>
              <a:rPr lang="ru-RU" sz="2400" b="1" dirty="0"/>
              <a:t>работа</a:t>
            </a:r>
            <a:r>
              <a:rPr lang="ru-RU" dirty="0"/>
              <a:t>: работа по картам мира и России, рассматривание иллюстраций о Москве и Калининграде, чтение рассказов о Москве, книги «Азбука. Калининград от А до Я», разучивание стихов, пословиц, народных игр</a:t>
            </a:r>
          </a:p>
        </p:txBody>
      </p:sp>
    </p:spTree>
    <p:extLst>
      <p:ext uri="{BB962C8B-B14F-4D97-AF65-F5344CB8AC3E}">
        <p14:creationId xmlns:p14="http://schemas.microsoft.com/office/powerpoint/2010/main" val="1095026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4636" y="908720"/>
            <a:ext cx="6015716" cy="38966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83768" y="4797152"/>
            <a:ext cx="5040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ИГРА </a:t>
            </a:r>
            <a:r>
              <a:rPr lang="ru-RU" b="1" dirty="0"/>
              <a:t>«ПРИВЕТСТВИЕ»</a:t>
            </a:r>
          </a:p>
          <a:p>
            <a:pPr algn="ctr"/>
            <a:r>
              <a:rPr lang="ru-RU" dirty="0"/>
              <a:t>                    Здравствуй, солнце красное!</a:t>
            </a:r>
          </a:p>
          <a:p>
            <a:pPr algn="ctr"/>
            <a:r>
              <a:rPr lang="ru-RU" dirty="0"/>
              <a:t>             Здравствуй, небо ясное!</a:t>
            </a:r>
          </a:p>
          <a:p>
            <a:pPr algn="ctr"/>
            <a:r>
              <a:rPr lang="ru-RU" dirty="0"/>
              <a:t>          И Земле своей родной</a:t>
            </a:r>
          </a:p>
          <a:p>
            <a:pPr algn="ctr"/>
            <a:r>
              <a:rPr lang="ru-RU" dirty="0"/>
              <a:t>               И гостям поклон земной!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75656" y="116632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Словесный и игровой методы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574171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1" y="908720"/>
            <a:ext cx="5328591" cy="36429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27584" y="4437112"/>
            <a:ext cx="777686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                          </a:t>
            </a:r>
            <a:r>
              <a:rPr lang="ru-RU" sz="2400" b="1" dirty="0" smtClean="0"/>
              <a:t>станция </a:t>
            </a:r>
            <a:r>
              <a:rPr lang="ru-RU" sz="2400" b="1" dirty="0"/>
              <a:t>- Государственная                                                           </a:t>
            </a:r>
            <a:endParaRPr lang="ru-RU" sz="2400" b="1" dirty="0" smtClean="0"/>
          </a:p>
          <a:p>
            <a:r>
              <a:rPr lang="ru-RU" dirty="0" smtClean="0"/>
              <a:t>- </a:t>
            </a:r>
            <a:r>
              <a:rPr lang="ru-RU" dirty="0"/>
              <a:t>Кто глава нашего государства? (В. В. Путин)</a:t>
            </a:r>
          </a:p>
          <a:p>
            <a:r>
              <a:rPr lang="ru-RU" dirty="0"/>
              <a:t>- Где находится правительство во главе с Путиным? (в Кремле)</a:t>
            </a:r>
          </a:p>
          <a:p>
            <a:r>
              <a:rPr lang="ru-RU" dirty="0"/>
              <a:t>- Какие символы государства вы знаете? (флаг, герб, гимн)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91681" y="116632"/>
            <a:ext cx="5544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Словесный и наглядный методы</a:t>
            </a:r>
            <a:endParaRPr lang="ru-RU" sz="24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967538" y="-598577"/>
            <a:ext cx="228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b="1" dirty="0">
                <a:solidFill>
                  <a:prstClr val="white"/>
                </a:solidFill>
              </a:rPr>
              <a:t>Словесный и наглядный методы</a:t>
            </a:r>
            <a:endParaRPr lang="ru-RU" sz="24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478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83689"/>
            <a:ext cx="5688632" cy="40450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79712" y="4538036"/>
            <a:ext cx="58326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ПОДВИЖНАЯ ИГРА «САМОЛЕТЫ</a:t>
            </a:r>
            <a:r>
              <a:rPr lang="ru-RU" sz="2400" b="1" dirty="0" smtClean="0"/>
              <a:t>»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- До следующей станции доберемся на самолете. </a:t>
            </a:r>
            <a:r>
              <a:rPr lang="ru-RU" sz="2400" b="1" dirty="0"/>
              <a:t>З</a:t>
            </a:r>
            <a:r>
              <a:rPr lang="ru-RU" sz="2400" b="1" dirty="0" smtClean="0"/>
              <a:t>аведем моторы и полетим! </a:t>
            </a:r>
            <a:r>
              <a:rPr lang="ru-RU" sz="2400" b="1" dirty="0" smtClean="0"/>
              <a:t> </a:t>
            </a:r>
            <a:endParaRPr lang="ru-RU" sz="2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1979712" y="116632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Игровой метод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216599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1052736"/>
            <a:ext cx="5916213" cy="44644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91680" y="5517232"/>
            <a:ext cx="590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                 станция </a:t>
            </a:r>
            <a:r>
              <a:rPr lang="ru-RU" sz="2400" b="1" dirty="0"/>
              <a:t>– </a:t>
            </a:r>
            <a:r>
              <a:rPr lang="ru-RU" sz="2400" b="1" dirty="0" smtClean="0"/>
              <a:t>Москва </a:t>
            </a:r>
          </a:p>
          <a:p>
            <a:r>
              <a:rPr lang="ru-RU" sz="2400" b="1" dirty="0" smtClean="0"/>
              <a:t>Рассказ о достопримечательностях </a:t>
            </a:r>
            <a:r>
              <a:rPr lang="ru-RU" sz="2400" b="1" dirty="0" smtClean="0"/>
              <a:t>столицы, используя иллюстрации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260648"/>
            <a:ext cx="6060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Наглядный и словесный методы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961071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980728"/>
            <a:ext cx="5184575" cy="38884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91680" y="5157192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ИГРА «ПОЛЕ </a:t>
            </a:r>
            <a:r>
              <a:rPr lang="ru-RU" sz="2400" b="1" dirty="0" smtClean="0"/>
              <a:t>ЧУДЕС</a:t>
            </a:r>
            <a:r>
              <a:rPr lang="ru-RU" dirty="0" smtClean="0"/>
              <a:t>»</a:t>
            </a:r>
          </a:p>
          <a:p>
            <a:pPr algn="ctr"/>
            <a:r>
              <a:rPr lang="ru-RU" sz="2400" dirty="0" smtClean="0"/>
              <a:t>Дети по очереди крутят барабан и отвечают на вопросы</a:t>
            </a:r>
            <a:endParaRPr lang="ru-RU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691680" y="188640"/>
            <a:ext cx="62646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Словесный и игровой метод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766402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168" y="836712"/>
            <a:ext cx="5701079" cy="3816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4797152"/>
            <a:ext cx="73448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ДЫХАТЕЛЬНОЕ УПРАЖНЕНИЕ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- Вдыхаем через нос, выдыхаем через рот на травку  и узнаем кто же живет в лесах России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88640"/>
            <a:ext cx="540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Игровой и практический методы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083217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476672"/>
            <a:ext cx="5544616" cy="3600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9712" y="4365104"/>
            <a:ext cx="605821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Русская народная игра «Золотые ворота». Дети идут по кругу и произносят слова: «Золотые ворота пропускают не всегда. Первый раз прощается, второй   разрешается, а на третий раз не пропустим вас!» 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475656" y="0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Игровой и словесный методы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9213833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184</TotalTime>
  <Words>406</Words>
  <Application>Microsoft Office PowerPoint</Application>
  <PresentationFormat>Экран (4:3)</PresentationFormat>
  <Paragraphs>64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Коваль</dc:creator>
  <cp:lastModifiedBy>Светлана Коваль</cp:lastModifiedBy>
  <cp:revision>29</cp:revision>
  <dcterms:created xsi:type="dcterms:W3CDTF">2019-03-11T19:53:36Z</dcterms:created>
  <dcterms:modified xsi:type="dcterms:W3CDTF">2019-03-18T11:49:46Z</dcterms:modified>
</cp:coreProperties>
</file>