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82" r:id="rId3"/>
    <p:sldId id="279" r:id="rId4"/>
    <p:sldId id="276" r:id="rId5"/>
    <p:sldId id="275" r:id="rId6"/>
    <p:sldId id="273" r:id="rId7"/>
    <p:sldId id="272" r:id="rId8"/>
    <p:sldId id="266" r:id="rId9"/>
    <p:sldId id="265" r:id="rId10"/>
    <p:sldId id="263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7994" autoAdjust="0"/>
    <p:restoredTop sz="96441" autoAdjust="0"/>
  </p:normalViewPr>
  <p:slideViewPr>
    <p:cSldViewPr snapToGrid="0">
      <p:cViewPr>
        <p:scale>
          <a:sx n="90" d="100"/>
          <a:sy n="90" d="100"/>
        </p:scale>
        <p:origin x="-900" y="-10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t>08.01.2020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jpeg"/><Relationship Id="rId4" Type="http://schemas.openxmlformats.org/officeDocument/2006/relationships/image" Target="../media/image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1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jpeg"/><Relationship Id="rId3" Type="http://schemas.openxmlformats.org/officeDocument/2006/relationships/image" Target="../media/image15.jpeg"/><Relationship Id="rId7" Type="http://schemas.openxmlformats.org/officeDocument/2006/relationships/image" Target="../media/image19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8.jpeg"/><Relationship Id="rId5" Type="http://schemas.openxmlformats.org/officeDocument/2006/relationships/image" Target="../media/image17.jpeg"/><Relationship Id="rId4" Type="http://schemas.openxmlformats.org/officeDocument/2006/relationships/image" Target="../media/image16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22.jpeg"/><Relationship Id="rId4" Type="http://schemas.openxmlformats.org/officeDocument/2006/relationships/image" Target="../media/image21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2241000" y="469117"/>
            <a:ext cx="5790295" cy="627864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800" b="1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Физкультурно-</a:t>
            </a:r>
          </a:p>
          <a:p>
            <a:r>
              <a:rPr lang="ru-RU" sz="4800" b="1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оздоровительная </a:t>
            </a:r>
          </a:p>
          <a:p>
            <a:r>
              <a:rPr lang="ru-RU" sz="4800" b="1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работа </a:t>
            </a:r>
            <a:r>
              <a:rPr lang="ru-RU" sz="4800" b="1" dirty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в </a:t>
            </a:r>
            <a:r>
              <a:rPr lang="ru-RU" sz="4800" b="1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ДОУ с детьми с ОВЗ (ОДА)</a:t>
            </a:r>
          </a:p>
          <a:p>
            <a:endParaRPr lang="ru-RU" sz="4800" b="1" dirty="0" smtClean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u-RU" sz="4800" b="1" dirty="0" smtClean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u-RU" sz="4800" b="1" dirty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endParaRPr lang="ru-RU" sz="4800" b="1" dirty="0" smtClean="0">
              <a:ln w="0"/>
              <a:solidFill>
                <a:schemeClr val="accent1">
                  <a:lumMod val="75000"/>
                </a:schemeClr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  <a:p>
            <a:r>
              <a:rPr lang="ru-RU" dirty="0" smtClean="0">
                <a:ln w="0"/>
                <a:solidFill>
                  <a:schemeClr val="accent1">
                    <a:lumMod val="75000"/>
                  </a:schemeClr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Tahoma" panose="020B0604030504040204" pitchFamily="34" charset="0"/>
                <a:ea typeface="Tahoma" panose="020B0604030504040204" pitchFamily="34" charset="0"/>
                <a:cs typeface="Tahoma" panose="020B0604030504040204" pitchFamily="34" charset="0"/>
              </a:rPr>
              <a:t>          Выполнила: Баскакова Людмила Витальевна</a:t>
            </a:r>
            <a:endParaRPr lang="ru-RU" dirty="0">
              <a:ln w="0"/>
              <a:solidFill>
                <a:schemeClr val="accent1">
                  <a:lumMod val="75000"/>
                </a:schemeClr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pic>
        <p:nvPicPr>
          <p:cNvPr id="1027" name="Picture 3" descr="G:\фото для курсов\2636.40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20594" y="3742660"/>
            <a:ext cx="2973932" cy="2363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7860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528047" y="349625"/>
            <a:ext cx="6105314" cy="200054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i="1" u="sng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Физическое развитие детей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с ОВЗ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является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одним из ведущих компонентов, условий воспитания интереса к физической культуре у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детей, систематические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физической культурой и спортом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сохранению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психического, физического, социального здоровья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34979" y="2449910"/>
            <a:ext cx="2420761" cy="208175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12895" y="2447365"/>
            <a:ext cx="2529112" cy="208429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327451" y="4643247"/>
            <a:ext cx="2972503" cy="198166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91862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1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4572000" y="3428999"/>
            <a:ext cx="4182035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Я не боюсь еще и еще раз                          повторить: забота о здоровье  - это важнейший труд воспитателя. </a:t>
            </a:r>
          </a:p>
          <a:p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От жизнерадостности, бодрости детей зависит их духовная жизнь, мировозрение, умственное развитие, прочность знаний, вера в свои силы».</a:t>
            </a:r>
          </a:p>
          <a:p>
            <a:r>
              <a:rPr lang="ru-RU" sz="20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</a:t>
            </a:r>
            <a:r>
              <a:rPr lang="ru-RU" sz="2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                                             В. Сухомлинский</a:t>
            </a:r>
            <a:endParaRPr lang="ru-RU" sz="2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86400" y="334481"/>
            <a:ext cx="2982460" cy="264661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05516" y="1065195"/>
            <a:ext cx="2966484" cy="29420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691027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1828801" y="903912"/>
            <a:ext cx="6566052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потребности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 ОВЗ в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здоровом образе жизни;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развитие физических качеств в соответствии с возможностями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детей с ОВЗ и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состоянием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их здоровья 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создание условий для реализации потребности в двигательной активности в повседневной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жизни детей с ОВЗ;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выявление интересов, склонностей и способностей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 ОВЗ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 двигательной деятельности и реализация их через спортивно-оздоровительную активность;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приобщение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детей с ОВЗ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 традициям большого спорта.</a:t>
            </a:r>
          </a:p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106271" y="134471"/>
            <a:ext cx="5140455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Основные задачи</a:t>
            </a:r>
            <a:r>
              <a:rPr lang="ru-RU" dirty="0"/>
              <a:t>: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57066" y="5082362"/>
            <a:ext cx="1793430" cy="155125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73327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-19852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577947" y="112912"/>
            <a:ext cx="6896559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Система физкультурно-оздоровительной работы, осуществляемая в детском саду</a:t>
            </a:r>
            <a:br>
              <a:rPr lang="ru-RU" sz="36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endParaRPr lang="ru-RU" sz="36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313542" y="1860345"/>
            <a:ext cx="6411816" cy="35394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indent="-285750">
              <a:buFont typeface="Wingdings" panose="05000000000000000000" pitchFamily="2" charset="2"/>
              <a:buChar char="v"/>
            </a:pP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Ведущие принципы: 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-личностно-ориентированный 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подход к каждому ребёнку</a:t>
            </a: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-систематичность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-последовательность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-доступность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-постепенность 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-комплексность</a:t>
            </a:r>
            <a:r>
              <a:rPr lang="ru-RU" sz="28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3083" name="Picture 11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H="1" flipV="1">
            <a:off x="9883588" y="6349974"/>
            <a:ext cx="134471" cy="1105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7999" y="2895195"/>
            <a:ext cx="2023779" cy="1555781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12084" y="4710222"/>
            <a:ext cx="2219005" cy="176677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976812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49237"/>
            <a:ext cx="9139938" cy="6858000"/>
          </a:xfrm>
          <a:prstGeom prst="rect">
            <a:avLst/>
          </a:prstGeom>
        </p:spPr>
      </p:pic>
      <p:sp>
        <p:nvSpPr>
          <p:cNvPr id="5" name="Прямоугольник 4"/>
          <p:cNvSpPr/>
          <p:nvPr/>
        </p:nvSpPr>
        <p:spPr>
          <a:xfrm>
            <a:off x="2772258" y="49237"/>
            <a:ext cx="6066022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Модель ежедневной системы работы </a:t>
            </a:r>
            <a:br>
              <a:rPr lang="ru-RU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4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 физическому воспитанию</a:t>
            </a:r>
          </a:p>
        </p:txBody>
      </p:sp>
      <p:sp>
        <p:nvSpPr>
          <p:cNvPr id="8" name="Овал 7"/>
          <p:cNvSpPr/>
          <p:nvPr/>
        </p:nvSpPr>
        <p:spPr>
          <a:xfrm>
            <a:off x="4296732" y="2630306"/>
            <a:ext cx="2484074" cy="1376176"/>
          </a:xfrm>
          <a:prstGeom prst="ellipse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Физкультурно-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оздоровительная </a:t>
            </a:r>
          </a:p>
          <a:p>
            <a:pPr algn="ctr"/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работа</a:t>
            </a:r>
          </a:p>
        </p:txBody>
      </p:sp>
      <p:sp>
        <p:nvSpPr>
          <p:cNvPr id="9" name="Овал 8"/>
          <p:cNvSpPr/>
          <p:nvPr/>
        </p:nvSpPr>
        <p:spPr>
          <a:xfrm>
            <a:off x="1571140" y="3885885"/>
            <a:ext cx="2670354" cy="117284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Гимнастика: 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для глаз, 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пальчиковая,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дыхательная</a:t>
            </a:r>
          </a:p>
        </p:txBody>
      </p:sp>
      <p:sp>
        <p:nvSpPr>
          <p:cNvPr id="10" name="Овал 9"/>
          <p:cNvSpPr/>
          <p:nvPr/>
        </p:nvSpPr>
        <p:spPr>
          <a:xfrm>
            <a:off x="2290271" y="5247342"/>
            <a:ext cx="2732853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Музыкально-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ритмическая 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гимнастика</a:t>
            </a:r>
          </a:p>
        </p:txBody>
      </p:sp>
      <p:sp>
        <p:nvSpPr>
          <p:cNvPr id="11" name="Овал 10"/>
          <p:cNvSpPr/>
          <p:nvPr/>
        </p:nvSpPr>
        <p:spPr>
          <a:xfrm>
            <a:off x="5125255" y="5132983"/>
            <a:ext cx="2750560" cy="107547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Коррекционная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работа</a:t>
            </a:r>
          </a:p>
        </p:txBody>
      </p:sp>
      <p:sp>
        <p:nvSpPr>
          <p:cNvPr id="12" name="Овал 11"/>
          <p:cNvSpPr/>
          <p:nvPr/>
        </p:nvSpPr>
        <p:spPr>
          <a:xfrm>
            <a:off x="4158702" y="951199"/>
            <a:ext cx="2514653" cy="104569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Утренняя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 гимнастика </a:t>
            </a:r>
          </a:p>
        </p:txBody>
      </p:sp>
      <p:sp>
        <p:nvSpPr>
          <p:cNvPr id="13" name="Овал 12"/>
          <p:cNvSpPr/>
          <p:nvPr/>
        </p:nvSpPr>
        <p:spPr>
          <a:xfrm>
            <a:off x="6725568" y="1131491"/>
            <a:ext cx="2416401" cy="1059051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Физкультурные 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занятия</a:t>
            </a:r>
          </a:p>
        </p:txBody>
      </p:sp>
      <p:sp>
        <p:nvSpPr>
          <p:cNvPr id="14" name="Овал 13"/>
          <p:cNvSpPr/>
          <p:nvPr/>
        </p:nvSpPr>
        <p:spPr>
          <a:xfrm>
            <a:off x="6877941" y="2517354"/>
            <a:ext cx="2251818" cy="1096448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Индивидуальная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работа</a:t>
            </a:r>
          </a:p>
        </p:txBody>
      </p:sp>
      <p:sp>
        <p:nvSpPr>
          <p:cNvPr id="15" name="Овал 14"/>
          <p:cNvSpPr/>
          <p:nvPr/>
        </p:nvSpPr>
        <p:spPr>
          <a:xfrm>
            <a:off x="6226557" y="3940614"/>
            <a:ext cx="2749711" cy="1127807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Физкультминутки</a:t>
            </a:r>
          </a:p>
        </p:txBody>
      </p:sp>
      <p:sp>
        <p:nvSpPr>
          <p:cNvPr id="16" name="Овал 15"/>
          <p:cNvSpPr/>
          <p:nvPr/>
        </p:nvSpPr>
        <p:spPr>
          <a:xfrm>
            <a:off x="1440306" y="2692215"/>
            <a:ext cx="2609303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Гимнастика 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после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дневного сна</a:t>
            </a:r>
          </a:p>
        </p:txBody>
      </p:sp>
      <p:sp>
        <p:nvSpPr>
          <p:cNvPr id="17" name="Овал 16"/>
          <p:cNvSpPr/>
          <p:nvPr/>
        </p:nvSpPr>
        <p:spPr>
          <a:xfrm>
            <a:off x="1746968" y="1468659"/>
            <a:ext cx="2359521" cy="914400"/>
          </a:xfrm>
          <a:prstGeom prst="ellips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Прогулки,</a:t>
            </a:r>
          </a:p>
          <a:p>
            <a:pPr algn="ctr"/>
            <a:r>
              <a:rPr lang="ru-RU" dirty="0">
                <a:solidFill>
                  <a:schemeClr val="tx1"/>
                </a:solidFill>
              </a:rPr>
              <a:t>подвижные игры</a:t>
            </a:r>
          </a:p>
        </p:txBody>
      </p:sp>
      <p:cxnSp>
        <p:nvCxnSpPr>
          <p:cNvPr id="20" name="Прямая соединительная линия 19"/>
          <p:cNvCxnSpPr>
            <a:endCxn id="8" idx="0"/>
          </p:cNvCxnSpPr>
          <p:nvPr/>
        </p:nvCxnSpPr>
        <p:spPr>
          <a:xfrm>
            <a:off x="5538769" y="1955199"/>
            <a:ext cx="0" cy="67510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единительная линия 21"/>
          <p:cNvCxnSpPr/>
          <p:nvPr/>
        </p:nvCxnSpPr>
        <p:spPr>
          <a:xfrm>
            <a:off x="4049609" y="2093412"/>
            <a:ext cx="930366" cy="639947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Прямая соединительная линия 23"/>
          <p:cNvCxnSpPr>
            <a:endCxn id="8" idx="2"/>
          </p:cNvCxnSpPr>
          <p:nvPr/>
        </p:nvCxnSpPr>
        <p:spPr>
          <a:xfrm>
            <a:off x="3884123" y="3313410"/>
            <a:ext cx="412609" cy="498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9" name="Прямая соединительная линия 28"/>
          <p:cNvCxnSpPr/>
          <p:nvPr/>
        </p:nvCxnSpPr>
        <p:spPr>
          <a:xfrm flipV="1">
            <a:off x="4106489" y="3745735"/>
            <a:ext cx="408303" cy="429658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1" name="Прямая соединительная линия 30"/>
          <p:cNvCxnSpPr/>
          <p:nvPr/>
        </p:nvCxnSpPr>
        <p:spPr>
          <a:xfrm flipV="1">
            <a:off x="4514792" y="3968907"/>
            <a:ext cx="465183" cy="13690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Прямая соединительная линия 32"/>
          <p:cNvCxnSpPr/>
          <p:nvPr/>
        </p:nvCxnSpPr>
        <p:spPr>
          <a:xfrm flipH="1" flipV="1">
            <a:off x="5538769" y="4026823"/>
            <a:ext cx="107646" cy="122051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Прямая соединительная линия 34"/>
          <p:cNvCxnSpPr>
            <a:endCxn id="8" idx="5"/>
          </p:cNvCxnSpPr>
          <p:nvPr/>
        </p:nvCxnSpPr>
        <p:spPr>
          <a:xfrm flipH="1" flipV="1">
            <a:off x="6417022" y="3804946"/>
            <a:ext cx="590127" cy="211706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7" name="Прямая соединительная линия 36"/>
          <p:cNvCxnSpPr/>
          <p:nvPr/>
        </p:nvCxnSpPr>
        <p:spPr>
          <a:xfrm flipH="1">
            <a:off x="6753421" y="3107082"/>
            <a:ext cx="214097" cy="96523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9" name="Прямая соединительная линия 38"/>
          <p:cNvCxnSpPr/>
          <p:nvPr/>
        </p:nvCxnSpPr>
        <p:spPr>
          <a:xfrm flipH="1">
            <a:off x="6323682" y="1955199"/>
            <a:ext cx="643836" cy="77816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986467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2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47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238129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913960" y="473666"/>
            <a:ext cx="551945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Физкультурные  занятия</a:t>
            </a:r>
            <a:r>
              <a:rPr lang="ru-RU" sz="3200" dirty="0">
                <a:solidFill>
                  <a:srgbClr val="0070C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</a:t>
            </a:r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с инструктором по физической </a:t>
            </a:r>
          </a:p>
          <a:p>
            <a:r>
              <a:rPr lang="ru-RU" sz="3200" dirty="0" smtClean="0">
                <a:solidFill>
                  <a:srgbClr val="0070C0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                культуре </a:t>
            </a:r>
            <a:endParaRPr lang="ru-RU" sz="3200" dirty="0">
              <a:solidFill>
                <a:srgbClr val="0070C0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endParaRPr lang="ru-RU" sz="3200" dirty="0">
              <a:solidFill>
                <a:prstClr val="black"/>
              </a:solidFill>
              <a:latin typeface="Tahoma" panose="020B0604030504040204" pitchFamily="34" charset="0"/>
              <a:ea typeface="Tahoma" panose="020B0604030504040204" pitchFamily="34" charset="0"/>
              <a:cs typeface="Tahoma" panose="020B0604030504040204" pitchFamily="34" charset="0"/>
            </a:endParaRPr>
          </a:p>
        </p:txBody>
      </p:sp>
      <p:sp>
        <p:nvSpPr>
          <p:cNvPr id="2" name="Скругленный прямоугольник 1"/>
          <p:cNvSpPr/>
          <p:nvPr/>
        </p:nvSpPr>
        <p:spPr>
          <a:xfrm>
            <a:off x="2016086" y="1734671"/>
            <a:ext cx="1795749" cy="891571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Традиционные</a:t>
            </a: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4213951" y="2353236"/>
            <a:ext cx="1922443" cy="806824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Сюжетные 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6599103" y="1734671"/>
            <a:ext cx="1773715" cy="891571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Игровые </a:t>
            </a: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368626" y="3595093"/>
            <a:ext cx="1740665" cy="782836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–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тренировки</a:t>
            </a: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717972" y="3595093"/>
            <a:ext cx="1757914" cy="848617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 – 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соревнования</a:t>
            </a: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7056304" y="3595092"/>
            <a:ext cx="1558886" cy="848618"/>
          </a:xfrm>
          <a:prstGeom prst="round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Занятия-</a:t>
            </a:r>
          </a:p>
          <a:p>
            <a:pPr algn="ctr"/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зачеты</a:t>
            </a:r>
          </a:p>
        </p:txBody>
      </p:sp>
      <p:cxnSp>
        <p:nvCxnSpPr>
          <p:cNvPr id="14" name="Прямая со стрелкой 13"/>
          <p:cNvCxnSpPr/>
          <p:nvPr/>
        </p:nvCxnSpPr>
        <p:spPr>
          <a:xfrm flipH="1">
            <a:off x="3161841" y="1035586"/>
            <a:ext cx="528810" cy="8237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>
            <a:endCxn id="5" idx="0"/>
          </p:cNvCxnSpPr>
          <p:nvPr/>
        </p:nvCxnSpPr>
        <p:spPr>
          <a:xfrm>
            <a:off x="4836405" y="1035586"/>
            <a:ext cx="338768" cy="1317650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6475886" y="1035586"/>
            <a:ext cx="718128" cy="823711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Прямая со стрелкой 19"/>
          <p:cNvCxnSpPr/>
          <p:nvPr/>
        </p:nvCxnSpPr>
        <p:spPr>
          <a:xfrm flipH="1">
            <a:off x="3811835" y="1035586"/>
            <a:ext cx="297456" cy="33423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Прямая со стрелкой 21"/>
          <p:cNvCxnSpPr/>
          <p:nvPr/>
        </p:nvCxnSpPr>
        <p:spPr>
          <a:xfrm>
            <a:off x="5825890" y="1035586"/>
            <a:ext cx="1368124" cy="334234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Прямая соединительная линия 25"/>
          <p:cNvCxnSpPr/>
          <p:nvPr/>
        </p:nvCxnSpPr>
        <p:spPr>
          <a:xfrm>
            <a:off x="4572000" y="1035586"/>
            <a:ext cx="145972" cy="851254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Прямая со стрелкой 27"/>
          <p:cNvCxnSpPr/>
          <p:nvPr/>
        </p:nvCxnSpPr>
        <p:spPr>
          <a:xfrm>
            <a:off x="4882504" y="2812256"/>
            <a:ext cx="316441" cy="1565672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2" name="Рисунок 11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913960" y="4969525"/>
            <a:ext cx="2261212" cy="1507475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968387" y="4969525"/>
            <a:ext cx="2261211" cy="15074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3418128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7" grpId="0" animBg="1"/>
      <p:bldP spid="8" grpId="0" animBg="1"/>
      <p:bldP spid="9" grpId="0" animBg="1"/>
      <p:bldP spid="10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0"/>
            <a:ext cx="9139938" cy="6858000"/>
          </a:xfrm>
          <a:prstGeom prst="rect">
            <a:avLst/>
          </a:prstGeom>
        </p:spPr>
      </p:pic>
      <p:sp>
        <p:nvSpPr>
          <p:cNvPr id="4" name="Прямоугольник 3"/>
          <p:cNvSpPr/>
          <p:nvPr/>
        </p:nvSpPr>
        <p:spPr>
          <a:xfrm>
            <a:off x="1828800" y="605119"/>
            <a:ext cx="7140388" cy="470898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ru-RU" sz="2000" dirty="0" smtClean="0">
                <a:solidFill>
                  <a:prstClr val="black"/>
                </a:solidFill>
                <a:latin typeface="Times New Roman" panose="02020603050405020304" pitchFamily="18" charset="0"/>
                <a:ea typeface="Tahoma" panose="020B0604030504040204" pitchFamily="34" charset="0"/>
                <a:cs typeface="Times New Roman" panose="02020603050405020304" pitchFamily="18" charset="0"/>
              </a:rPr>
              <a:t>       Это дополнительная работа с детьми по развитию     основных видов движений</a:t>
            </a:r>
          </a:p>
          <a:p>
            <a:pPr>
              <a:lnSpc>
                <a:spcPct val="150000"/>
              </a:lnSpc>
            </a:pP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 smtClean="0">
              <a:solidFill>
                <a:prstClr val="black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 smtClean="0">
              <a:solidFill>
                <a:prstClr val="black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 smtClean="0">
              <a:solidFill>
                <a:prstClr val="black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sz="2000" dirty="0">
              <a:solidFill>
                <a:prstClr val="black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sp>
        <p:nvSpPr>
          <p:cNvPr id="2" name="Прямоугольник 1"/>
          <p:cNvSpPr/>
          <p:nvPr/>
        </p:nvSpPr>
        <p:spPr>
          <a:xfrm>
            <a:off x="2299448" y="215153"/>
            <a:ext cx="6535270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Индивидуальная работа</a:t>
            </a:r>
            <a:endParaRPr lang="ru-RU" sz="2800" dirty="0">
              <a:solidFill>
                <a:schemeClr val="accent5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36604" y="1775637"/>
            <a:ext cx="2447137" cy="215090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97613" y="1775637"/>
            <a:ext cx="2227679" cy="2158252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48985" y="4047541"/>
            <a:ext cx="2524919" cy="24608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7841493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/>
          <p:cNvSpPr/>
          <p:nvPr/>
        </p:nvSpPr>
        <p:spPr>
          <a:xfrm>
            <a:off x="2797344" y="312968"/>
            <a:ext cx="184731" cy="10772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endParaRPr lang="ru-RU" sz="3200" dirty="0">
              <a:solidFill>
                <a:schemeClr val="accent5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  <a:p>
            <a:endParaRPr lang="ru-RU" sz="3200" dirty="0">
              <a:solidFill>
                <a:schemeClr val="accent5"/>
              </a:solidFill>
              <a:latin typeface="Times New Roman" panose="02020603050405020304" pitchFamily="18" charset="0"/>
              <a:ea typeface="Tahoma" panose="020B060403050404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1" name="Рисунок 10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75366" y="1150629"/>
            <a:ext cx="1988289" cy="1443715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62245" y="393405"/>
            <a:ext cx="2712713" cy="1594884"/>
          </a:xfrm>
          <a:prstGeom prst="rect">
            <a:avLst/>
          </a:prstGeom>
        </p:spPr>
      </p:pic>
      <p:pic>
        <p:nvPicPr>
          <p:cNvPr id="13" name="Рисунок 1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52905" y="1150629"/>
            <a:ext cx="1938201" cy="155004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7025" y="2807654"/>
            <a:ext cx="2109766" cy="1434738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618601" y="2807654"/>
            <a:ext cx="2058106" cy="1434737"/>
          </a:xfrm>
          <a:prstGeom prst="rect">
            <a:avLst/>
          </a:prstGeom>
        </p:spPr>
      </p:pic>
      <p:pic>
        <p:nvPicPr>
          <p:cNvPr id="16" name="Рисунок 15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47439" y="4444409"/>
            <a:ext cx="2984472" cy="225410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07745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2" y="-21981"/>
            <a:ext cx="9139938" cy="6858000"/>
          </a:xfrm>
          <a:prstGeom prst="rect">
            <a:avLst/>
          </a:prstGeom>
        </p:spPr>
      </p:pic>
      <p:sp>
        <p:nvSpPr>
          <p:cNvPr id="2" name="Прямоугольник 1"/>
          <p:cNvSpPr/>
          <p:nvPr/>
        </p:nvSpPr>
        <p:spPr>
          <a:xfrm>
            <a:off x="2992285" y="266801"/>
            <a:ext cx="5044010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dirty="0">
                <a:solidFill>
                  <a:schemeClr val="accent5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Прогулки, подвижные игры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972317" y="3301027"/>
            <a:ext cx="2167247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0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68312" y="851576"/>
            <a:ext cx="7091955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Пребывание детей на свежем воздухе имеет большое значение для физического развития дошкольника. Прогулка является первым и наиболее доступным средством закаливания детского организма. Она способствует повышению его выносливости и устойчивости к неблагоприятным воздействиям внешней среды, особенно к простудным заболеваниям.</a:t>
            </a:r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92595" y="3242524"/>
            <a:ext cx="2681435" cy="198838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081823" y="3243408"/>
            <a:ext cx="2766342" cy="1987497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16110" y="4710223"/>
            <a:ext cx="2482983" cy="186538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164793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200">
        <p14:prism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597</TotalTime>
  <Words>317</Words>
  <Application>Microsoft Office PowerPoint</Application>
  <PresentationFormat>Экран (4:3)</PresentationFormat>
  <Paragraphs>74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наталия</cp:lastModifiedBy>
  <cp:revision>62</cp:revision>
  <dcterms:created xsi:type="dcterms:W3CDTF">2013-11-19T05:52:05Z</dcterms:created>
  <dcterms:modified xsi:type="dcterms:W3CDTF">2020-01-08T14:41:52Z</dcterms:modified>
</cp:coreProperties>
</file>