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84" r:id="rId3"/>
    <p:sldId id="258" r:id="rId4"/>
    <p:sldId id="268" r:id="rId5"/>
    <p:sldId id="269" r:id="rId6"/>
    <p:sldId id="270" r:id="rId7"/>
    <p:sldId id="259" r:id="rId8"/>
    <p:sldId id="260" r:id="rId9"/>
    <p:sldId id="263" r:id="rId10"/>
    <p:sldId id="262" r:id="rId11"/>
    <p:sldId id="273" r:id="rId12"/>
    <p:sldId id="272" r:id="rId13"/>
    <p:sldId id="281" r:id="rId14"/>
    <p:sldId id="287" r:id="rId15"/>
    <p:sldId id="286" r:id="rId16"/>
    <p:sldId id="285" r:id="rId17"/>
    <p:sldId id="283" r:id="rId18"/>
    <p:sldId id="288" r:id="rId19"/>
    <p:sldId id="271" r:id="rId20"/>
    <p:sldId id="279" r:id="rId21"/>
    <p:sldId id="280" r:id="rId22"/>
    <p:sldId id="261" r:id="rId23"/>
    <p:sldId id="266" r:id="rId24"/>
    <p:sldId id="267" r:id="rId25"/>
    <p:sldId id="274" r:id="rId26"/>
    <p:sldId id="275" r:id="rId27"/>
    <p:sldId id="278" r:id="rId28"/>
    <p:sldId id="277" r:id="rId29"/>
    <p:sldId id="276" r:id="rId3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-534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4FB16B0-B28C-453E-AC52-232A0FB566F5}" type="datetimeFigureOut">
              <a:rPr lang="ru-RU" smtClean="0"/>
              <a:pPr/>
              <a:t>09.06.2019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E77B10-17F7-445C-B57C-0A7592156C1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19955" y="2429993"/>
            <a:ext cx="84840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здоровом теле, </a:t>
            </a:r>
          </a:p>
          <a:p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здоровый дух.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69876" y="516586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воспитатель МАДОУ №36      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Кадрилеева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Зульфа </a:t>
            </a:r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Закировна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623035" y="601193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Печора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2019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75034" y="33110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№36 </a:t>
            </a:r>
            <a:r>
              <a:rPr lang="ru-RU" dirty="0" err="1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lang="ru-RU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вида»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366476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9741" b="34461"/>
          <a:stretch/>
        </p:blipFill>
        <p:spPr>
          <a:xfrm>
            <a:off x="195024" y="1555528"/>
            <a:ext cx="6315341" cy="290085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433" t="19078" r="25577" b="3021"/>
          <a:stretch/>
        </p:blipFill>
        <p:spPr>
          <a:xfrm>
            <a:off x="6505903" y="2743200"/>
            <a:ext cx="5496910" cy="39493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82566" y="339748"/>
            <a:ext cx="944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комплекс оздоровительных мероприятий, обеспечивающих гармоничное развитие и укрепление здоровья, повышение работоспособности людей.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4827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Ð¾ÑÐµÐ¼Ñ Ð½Ð°Ð´Ð¾ ÑÐ¾Ð±Ð»ÑÐ´Ð°ÑÑ ÑÐµÐ¶Ð¸Ð¼ Ð´Ð½Ñ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06869" y="3205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Для чего нужна </a:t>
            </a:r>
            <a:r>
              <a:rPr lang="ru-RU" dirty="0" err="1" smtClean="0"/>
              <a:t>зарядка?Это</a:t>
            </a:r>
            <a:r>
              <a:rPr lang="ru-RU" dirty="0" smtClean="0"/>
              <a:t> вовсе не загадка –чтобы силу </a:t>
            </a:r>
            <a:r>
              <a:rPr lang="ru-RU" dirty="0" err="1" smtClean="0"/>
              <a:t>развиватьи</a:t>
            </a:r>
            <a:r>
              <a:rPr lang="ru-RU" dirty="0" smtClean="0"/>
              <a:t> весь день не уставать!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0731" y="745922"/>
            <a:ext cx="6096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«Здоровье </a:t>
            </a:r>
          </a:p>
          <a:p>
            <a:r>
              <a:rPr lang="ru-RU" dirty="0" smtClean="0"/>
              <a:t>– это драгоценность, и притом единственная, ради которой стоит не только не жалеть времени, сил, трудов и всяких благ, но и пожертвовать ради него частицей самой жизни, поскольку жизнь без него становится нестерпимой и унизительной. »Мишель де Монтень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703" y="330930"/>
            <a:ext cx="1073106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РАБОТЫ ПО ФОРМИРОВАНИЮ КУЛЬТУРЫ ЗОЖ У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ДОШКОЛЬНИКОВ</a:t>
            </a:r>
          </a:p>
          <a:p>
            <a:pPr algn="ctr" fontAlgn="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Формировать представления: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здоровым – хорошо, а болеть – плохо; 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некоторых признаках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здоровья;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навыки здорового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поведения;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любить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двигаться;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есть побольше овощей, фруктов;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мыть руки после каждого загрязнения;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быть доброжелательным;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больше бывать на свежем воздухе;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соблюдать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дня;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обогащать знания детей о физкультурном движении в целом;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художественный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интерес;</a:t>
            </a:r>
            <a:endParaRPr lang="ru-RU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помочь овладеть устойчивыми навыками поведения;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умение рассказывать о своем здоровье, здоровье близких;</a:t>
            </a:r>
          </a:p>
          <a:p>
            <a:pPr fontAlgn="t"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вырабатывать навыки правильной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осанки.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Фото\юбилей детского сада 25 лет\2017-2018\снежные постройки\IMG_20180105_13573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35" y="943139"/>
            <a:ext cx="4162316" cy="2556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Фото\юбилей детского сада 25 лет\2017-2018\посадка дерьевьев 2017\IMG_20171001_105832_HD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461253" y="819807"/>
            <a:ext cx="3562581" cy="2429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Фото\юбилей детского сада 25 лет\2017-2018\квест игра про берёзу\IMG_498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1433" y="3929513"/>
            <a:ext cx="3983422" cy="292848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98179" y="3605048"/>
            <a:ext cx="320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Постройка снежной горки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58029" y="1750651"/>
            <a:ext cx="2936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Посадка деревьев </a:t>
            </a:r>
          </a:p>
          <a:p>
            <a:r>
              <a:rPr lang="ru-RU" b="1" dirty="0" smtClean="0"/>
              <a:t>на участке детского сада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8276" y="6358758"/>
            <a:ext cx="487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Участие детей и их родителей </a:t>
            </a:r>
            <a:r>
              <a:rPr lang="ru-RU" b="1" dirty="0" err="1" smtClean="0"/>
              <a:t>квест</a:t>
            </a:r>
            <a:r>
              <a:rPr lang="ru-RU" b="1" dirty="0" smtClean="0"/>
              <a:t> -игре</a:t>
            </a:r>
            <a:endParaRPr lang="ru-RU" b="1" dirty="0"/>
          </a:p>
        </p:txBody>
      </p:sp>
      <p:pic>
        <p:nvPicPr>
          <p:cNvPr id="11" name="Рисунок 10" descr="D:\Фото\юбилей детского сада 25 лет\2018-2019\23 февраля с папами\IMG_20190220_16075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9885" t="5986" r="25593"/>
          <a:stretch/>
        </p:blipFill>
        <p:spPr bwMode="auto">
          <a:xfrm>
            <a:off x="6365220" y="3378617"/>
            <a:ext cx="3237865" cy="31413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445094" y="5975688"/>
            <a:ext cx="2971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Спортивные</a:t>
            </a:r>
          </a:p>
          <a:p>
            <a:r>
              <a:rPr lang="ru-RU" b="1" dirty="0" smtClean="0"/>
              <a:t> соревнования с папами.</a:t>
            </a:r>
            <a:endParaRPr lang="ru-RU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303648" y="154292"/>
            <a:ext cx="1033244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Совместная деятельность детей и взрослых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47393" y="1599126"/>
            <a:ext cx="609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Модель </a:t>
            </a:r>
            <a:endParaRPr lang="ru-RU" dirty="0" smtClean="0"/>
          </a:p>
          <a:p>
            <a:r>
              <a:rPr lang="ru-RU" dirty="0" err="1" smtClean="0"/>
              <a:t>Здоровьесберегающей</a:t>
            </a:r>
            <a:r>
              <a:rPr lang="ru-RU" dirty="0" smtClean="0"/>
              <a:t> среды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Утренняя </a:t>
            </a:r>
            <a:r>
              <a:rPr lang="ru-RU" dirty="0" smtClean="0"/>
              <a:t>гимнастика </a:t>
            </a:r>
            <a:endParaRPr lang="ru-RU" dirty="0" smtClean="0"/>
          </a:p>
          <a:p>
            <a:r>
              <a:rPr lang="ru-RU" dirty="0" smtClean="0"/>
              <a:t>Музыкальные </a:t>
            </a:r>
            <a:r>
              <a:rPr lang="ru-RU" dirty="0" smtClean="0"/>
              <a:t>занятия </a:t>
            </a:r>
            <a:endParaRPr lang="ru-RU" dirty="0" smtClean="0"/>
          </a:p>
          <a:p>
            <a:r>
              <a:rPr lang="ru-RU" dirty="0" smtClean="0"/>
              <a:t>Физическая </a:t>
            </a:r>
            <a:r>
              <a:rPr lang="ru-RU" dirty="0" smtClean="0"/>
              <a:t>культура </a:t>
            </a:r>
            <a:endParaRPr lang="ru-RU" dirty="0" smtClean="0"/>
          </a:p>
          <a:p>
            <a:r>
              <a:rPr lang="ru-RU" dirty="0" smtClean="0"/>
              <a:t>Прогулки </a:t>
            </a:r>
          </a:p>
          <a:p>
            <a:r>
              <a:rPr lang="ru-RU" dirty="0" smtClean="0"/>
              <a:t>Спортивные </a:t>
            </a:r>
            <a:r>
              <a:rPr lang="ru-RU" dirty="0" smtClean="0"/>
              <a:t>мероприятия </a:t>
            </a:r>
            <a:endParaRPr lang="ru-RU" dirty="0" smtClean="0"/>
          </a:p>
          <a:p>
            <a:r>
              <a:rPr lang="ru-RU" dirty="0" err="1" smtClean="0"/>
              <a:t>Подвижныеигры</a:t>
            </a:r>
            <a:r>
              <a:rPr lang="ru-RU" dirty="0" smtClean="0"/>
              <a:t> </a:t>
            </a:r>
          </a:p>
          <a:p>
            <a:r>
              <a:rPr lang="ru-RU" dirty="0" smtClean="0"/>
              <a:t>Физкультминутки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26508" y="322458"/>
            <a:ext cx="833439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Исследовательская деятельность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703" y="589452"/>
            <a:ext cx="1102535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Актуальность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современном мире такие понятия как «формирование здорового и безопасного образа жизни» прочно входят в жизнь каждого человека, а также в воспитательно-образовательный процесс, начиная с ДОУ. В последние годы создано немало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технологий и данным вопросом занимаются М. Д. </a:t>
            </a:r>
            <a:r>
              <a:rPr lang="ru-RU" sz="3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Маханёва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М. Л. Лазарев и др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переходом на ФГОС остается актуальной охрана и укрепление физического и психического здоровья детей, в том числе их эмоциональное благополучие.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4497" y="180630"/>
            <a:ext cx="1070351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Игровая деятельность</a:t>
            </a:r>
          </a:p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                      </a:t>
            </a:r>
            <a:r>
              <a:rPr lang="ru-RU" sz="4400" b="1" dirty="0" smtClean="0">
                <a:solidFill>
                  <a:srgbClr val="FF0000"/>
                </a:solidFill>
              </a:rPr>
              <a:t>  Сюжетно </a:t>
            </a:r>
            <a:r>
              <a:rPr lang="ru-RU" sz="4400" b="1" dirty="0" smtClean="0">
                <a:solidFill>
                  <a:srgbClr val="FF0000"/>
                </a:solidFill>
              </a:rPr>
              <a:t>– ролевые игры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957" t="23388" r="22433"/>
          <a:stretch/>
        </p:blipFill>
        <p:spPr>
          <a:xfrm>
            <a:off x="620109" y="1282261"/>
            <a:ext cx="5244663" cy="2685393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9414" y="3268717"/>
            <a:ext cx="5558806" cy="31268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09296" y="231228"/>
            <a:ext cx="965007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0000"/>
                </a:solidFill>
              </a:rPr>
              <a:t>Физические упражнения с предметами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D:\Фото\юбилей детского сада 25 лет\2018-2019\физра в зале\IMG_20190318_152843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35140" y="1242990"/>
            <a:ext cx="5566268" cy="3181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47381023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5153" y="1135116"/>
            <a:ext cx="6063301" cy="34106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62830" y="4403835"/>
            <a:ext cx="3662272" cy="20600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9406" y="336332"/>
            <a:ext cx="46365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Подвижные игры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8593" y="4792717"/>
            <a:ext cx="2394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П/И «Ловись рыбка»</a:t>
            </a:r>
            <a:endParaRPr lang="ru-RU" dirty="0"/>
          </a:p>
        </p:txBody>
      </p:sp>
      <p:pic>
        <p:nvPicPr>
          <p:cNvPr id="6" name="Рисунок 5" descr="D:\Фото\юбилей детского сада 25 лет\2017-2018\музей на улице Ах эти милые животные\IMG_20180621_092724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725103" y="956440"/>
            <a:ext cx="3474709" cy="299746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8713076" y="4151586"/>
            <a:ext cx="1847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П/и «Медведь»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85159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98786" y="1219200"/>
            <a:ext cx="4267200" cy="32004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99246" y="2932386"/>
            <a:ext cx="6324892" cy="35577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517930" y="350259"/>
            <a:ext cx="60960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t"/>
            <a:r>
              <a:rPr lang="ru-RU" sz="3200" b="1" dirty="0" smtClean="0">
                <a:solidFill>
                  <a:srgbClr val="002060"/>
                </a:solidFill>
              </a:rPr>
              <a:t>Наиболее эффективный вид отдыха. Способствует повышению сопротивляемости организма и закаливает его.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72865" y="280417"/>
            <a:ext cx="2484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Прогулки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251323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03789" y="290927"/>
            <a:ext cx="248439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Прогулки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28674" name="Picture 2" descr="D:\Фото\юбилей детского сада 25 лет\2018-2019\День Здоровья\DSCF805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65513" y="40879055"/>
            <a:ext cx="27388971" cy="20541728"/>
          </a:xfrm>
          <a:prstGeom prst="rect">
            <a:avLst/>
          </a:prstGeom>
          <a:noFill/>
        </p:spPr>
      </p:pic>
      <p:pic>
        <p:nvPicPr>
          <p:cNvPr id="28675" name="Picture 3" descr="D:\Фото\юбилей детского сада 25 лет\2018-2019\День Здоровья\DSCF80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31524" y="24807134"/>
            <a:ext cx="2185700" cy="2533428"/>
          </a:xfrm>
          <a:prstGeom prst="rect">
            <a:avLst/>
          </a:prstGeom>
          <a:noFill/>
        </p:spPr>
      </p:pic>
      <p:pic>
        <p:nvPicPr>
          <p:cNvPr id="28678" name="Picture 6" descr="D:\Фото\юбилей детского сада 25 лет\2018-2019\День Здоровья\DSCF80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51145" y="5553635"/>
            <a:ext cx="31089600" cy="23317200"/>
          </a:xfrm>
          <a:prstGeom prst="rect">
            <a:avLst/>
          </a:prstGeom>
          <a:noFill/>
        </p:spPr>
      </p:pic>
      <p:pic>
        <p:nvPicPr>
          <p:cNvPr id="6" name="Рисунок 5" descr="D:\Фото\юбилей детского сада 25 лет\2018-2019\зарядка на улице\IMG_20180918_075734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t="32488"/>
          <a:stretch/>
        </p:blipFill>
        <p:spPr bwMode="auto">
          <a:xfrm>
            <a:off x="436694" y="978012"/>
            <a:ext cx="5939790" cy="3008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7" name="Рисунок 6" descr="D:\Фото\юбилей детского сада 25 лет\2018-2019\осення прогулка\IMG_20180928_07321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362164" y="1068500"/>
            <a:ext cx="4511245" cy="268939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D:\Фото\юбилей детского сада 25 лет\2018-2019\прогулка зимняя\1dZT_VvHNYo.jpg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t="17796" b="14987"/>
          <a:stretch/>
        </p:blipFill>
        <p:spPr bwMode="auto">
          <a:xfrm>
            <a:off x="4754879" y="3614569"/>
            <a:ext cx="3773133" cy="296076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7883" y="4077149"/>
            <a:ext cx="3416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Утренняя гимнастика на улице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86108" y="6260951"/>
            <a:ext cx="1990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Строим крепость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8706366" y="4550485"/>
            <a:ext cx="3485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Осенняя красота.</a:t>
            </a:r>
          </a:p>
          <a:p>
            <a:r>
              <a:rPr lang="ru-RU" dirty="0" smtClean="0"/>
              <a:t> Собираем листья для гербария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14022" y="238128"/>
            <a:ext cx="600311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День здоровья в ДОУ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29698" name="Picture 2" descr="D:\Фото\юбилей детского сада 25 лет\2018-2019\День Здоровья\DSCF80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92960" y="18298757"/>
            <a:ext cx="31089600" cy="23317200"/>
          </a:xfrm>
          <a:prstGeom prst="rect">
            <a:avLst/>
          </a:prstGeom>
          <a:noFill/>
        </p:spPr>
      </p:pic>
      <p:pic>
        <p:nvPicPr>
          <p:cNvPr id="4" name="Рисунок 3" descr="D:\Фото\юбилей детского сада 25 лет\2018-2019\День Здоровья\DSCF796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24533" r="20783"/>
          <a:stretch/>
        </p:blipFill>
        <p:spPr bwMode="auto">
          <a:xfrm>
            <a:off x="6408365" y="3826603"/>
            <a:ext cx="2412906" cy="266025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5" name="Рисунок 4" descr="D:\Фото\юбилей детского сада 25 лет\2018-2019\День Здоровья\DSCF805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20043" r="17254" b="15971"/>
          <a:stretch/>
        </p:blipFill>
        <p:spPr bwMode="auto">
          <a:xfrm>
            <a:off x="8214191" y="685967"/>
            <a:ext cx="3724275" cy="37433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6" name="Рисунок 5" descr="D:\Фото\юбилей детского сада 25 лет\2018-2019\День Здоровья\DSCF8045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7317" r="27198" b="9978"/>
          <a:stretch/>
        </p:blipFill>
        <p:spPr bwMode="auto">
          <a:xfrm>
            <a:off x="2920906" y="2542783"/>
            <a:ext cx="3295015" cy="40100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7" name="Рисунок 6" descr="D:\Фото\юбилей детского сада 25 лет\2018-2019\День Здоровья\DSCF8064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4330" r="11167" b="9991"/>
          <a:stretch/>
        </p:blipFill>
        <p:spPr bwMode="auto">
          <a:xfrm>
            <a:off x="251292" y="993681"/>
            <a:ext cx="4094798" cy="22336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93296" y="343478"/>
            <a:ext cx="21514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Бассейн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D:\Фото\юбилей детского сада 25 лет\2018-2019\бассейн\IMG_20190423_09173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14704" y="1103585"/>
            <a:ext cx="3716446" cy="3101931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D:\Фото\юбилей детского сада 25 лет\2018-2019\бассейн\IMG_20190423_092127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7798675" y="777764"/>
            <a:ext cx="3853082" cy="266049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Фото\юбилей детского сада 25 лет\2018-2019\бассейн\IMG_20190423_10261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3478060" y="3257384"/>
            <a:ext cx="4315536" cy="3396221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587062" y="4424855"/>
            <a:ext cx="119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Разминка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9049407" y="3573518"/>
            <a:ext cx="2322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Упражнения на воде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8046102" y="5786128"/>
            <a:ext cx="3334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Награждение победителей </a:t>
            </a:r>
          </a:p>
          <a:p>
            <a:r>
              <a:rPr lang="ru-RU" dirty="0" smtClean="0"/>
              <a:t>в соревнованиях по плаванию</a:t>
            </a:r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00053" y="227865"/>
            <a:ext cx="779033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Взаимодействие с родителями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D:\Фото\юбилей детского сада 25 лет\2017-2018\снежные постройки\IMG_20180105_13573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62235" y="943139"/>
            <a:ext cx="4162316" cy="255680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D:\Фото\юбилей детского сада 25 лет\2017-2018\посадка дерьевьев 2017\IMG_20171001_105832_HDR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8461253" y="819807"/>
            <a:ext cx="3562581" cy="24296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D:\Фото\юбилей детского сада 25 лет\2017-2018\квест игра про берёзу\IMG_4988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41433" y="3929513"/>
            <a:ext cx="3983422" cy="2928487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1198179" y="3605048"/>
            <a:ext cx="3206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Постройка снежной горки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58029" y="1750651"/>
            <a:ext cx="29369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Посадка деревьев </a:t>
            </a:r>
          </a:p>
          <a:p>
            <a:r>
              <a:rPr lang="ru-RU" b="1" dirty="0" smtClean="0"/>
              <a:t>на участке детского сада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88276" y="6358758"/>
            <a:ext cx="487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Участие детей и их родителей </a:t>
            </a:r>
            <a:r>
              <a:rPr lang="ru-RU" b="1" dirty="0" err="1" smtClean="0"/>
              <a:t>квест</a:t>
            </a:r>
            <a:r>
              <a:rPr lang="ru-RU" b="1" dirty="0" smtClean="0"/>
              <a:t> -игре</a:t>
            </a:r>
            <a:endParaRPr lang="ru-RU" b="1" dirty="0"/>
          </a:p>
        </p:txBody>
      </p:sp>
      <p:pic>
        <p:nvPicPr>
          <p:cNvPr id="11" name="Рисунок 10" descr="D:\Фото\юбилей детского сада 25 лет\2018-2019\23 февраля с папами\IMG_20190220_160757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9885" t="5986" r="25593"/>
          <a:stretch/>
        </p:blipFill>
        <p:spPr bwMode="auto">
          <a:xfrm>
            <a:off x="6365220" y="3378617"/>
            <a:ext cx="3237865" cy="31413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9445094" y="5975688"/>
            <a:ext cx="2971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Спортивные</a:t>
            </a:r>
          </a:p>
          <a:p>
            <a:r>
              <a:rPr lang="ru-RU" b="1" dirty="0" smtClean="0"/>
              <a:t> соревнования с папами.</a:t>
            </a:r>
            <a:endParaRPr lang="ru-RU" b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54064" y="343479"/>
            <a:ext cx="566373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84" t="30142" r="5957" b="16089"/>
          <a:stretch/>
        </p:blipFill>
        <p:spPr>
          <a:xfrm>
            <a:off x="1292774" y="1229708"/>
            <a:ext cx="9843888" cy="435128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19200" y="5649339"/>
            <a:ext cx="895481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Вот такие мы ребята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группы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№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 МАДОУ №36</a:t>
            </a:r>
            <a:endParaRPr lang="ru-RU" sz="3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Мы здоровью скажем  Да!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35421" y="562331"/>
            <a:ext cx="107310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sz="3200" b="1" dirty="0" smtClean="0">
                <a:solidFill>
                  <a:srgbClr val="002060"/>
                </a:solidFill>
              </a:rPr>
              <a:t>«Формирование здорового и безопасного образа жизни в               условиях ФГОС».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9770" y="1665433"/>
            <a:ext cx="58493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Привитие основ ЗОЖ в детском саду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637468" y="1595021"/>
            <a:ext cx="534655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твёрдо должен знать: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 надо сохранять.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Нужно правильно питаться,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Нужно спортом заниматься.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Руки мыть перед едой,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Зубы чистить, закаляться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всегда дружить с водой.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тогда все люди в мире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Долго-долго будут жить.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запомни : ведь здоровье </a:t>
            </a:r>
          </a:p>
          <a:p>
            <a:r>
              <a:rPr lang="ru-RU" sz="28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магазине не купить!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D:\Фото\юбилей детского сада 25 лет\2017-2018\фото родничок\Новая папка\IMG_20171013_10430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1450427" y="2596055"/>
            <a:ext cx="4305026" cy="3333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4783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82869" y="493674"/>
            <a:ext cx="951186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Цели оздоровительной работы в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МАДОУ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Расширять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закреплять знания детей о здоровом образе жизни; </a:t>
            </a:r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Совершенствовать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физические способности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Воспитывать желание вести здоровый образ жизни. </a:t>
            </a:r>
            <a:b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Фото\юбилей детского сада 25 лет\2017-2018\музей на улице Ах эти милые животные\IMG_20180621_09522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914399" y="2963917"/>
            <a:ext cx="4939863" cy="33337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61848" y="423831"/>
            <a:ext cx="6096000" cy="280076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Здоровый Образ Жизни </a:t>
            </a:r>
            <a:endParaRPr lang="ru-RU" sz="3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Закаливающие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процедуры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Привитие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культурно-гигиенических навыков Профилактика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Режим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дня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Витаминизация 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СПОРТ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D:\Фото\юбилей детского сада 25 лет\2017-2018\мы кушаем\IMG_20171125_122721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16997"/>
          <a:stretch/>
        </p:blipFill>
        <p:spPr bwMode="auto">
          <a:xfrm>
            <a:off x="8744607" y="294289"/>
            <a:ext cx="3095689" cy="33633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7" name="Рисунок 6" descr="D:\Фото\юбилей детского сада 25 лет\2017-2018\мы кушаем\IMG_20171125_124928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 l="3207" t="26725"/>
          <a:stretch/>
        </p:blipFill>
        <p:spPr bwMode="auto">
          <a:xfrm>
            <a:off x="8224280" y="4151367"/>
            <a:ext cx="3568328" cy="217586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lc="http://schemas.openxmlformats.org/drawingml/2006/lockedCanvas" xmlns=""/>
            </a:ext>
          </a:extLst>
        </p:spPr>
      </p:pic>
      <p:pic>
        <p:nvPicPr>
          <p:cNvPr id="8" name="Рисунок 7" descr="D:\Фото\юбилей детского сада 25 лет\2017-2018\прогулка\IMG_20171209_110627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72965" y="3237188"/>
            <a:ext cx="3163614" cy="3342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D:\Фото\юбилей детского сада 25 лет\2017-2018\фото родничок\фото  в группе и спальне\IMG_20170912_12500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:lc="http://schemas.openxmlformats.org/drawingml/2006/locked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4155309" y="2646143"/>
            <a:ext cx="3797300" cy="2847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902" y="998170"/>
            <a:ext cx="736775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Рано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утром каждый день </a:t>
            </a:r>
          </a:p>
          <a:p>
            <a:pPr fontAlgn="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Умываться нам не лень </a:t>
            </a:r>
          </a:p>
          <a:p>
            <a:pPr fontAlgn="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Зубы, волосы, ногти и уши Почистим, помоем мы и посушим </a:t>
            </a:r>
          </a:p>
          <a:p>
            <a:pPr fontAlgn="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мылом, расческой, шампунем и пастой </a:t>
            </a:r>
          </a:p>
          <a:p>
            <a:pPr fontAlgn="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Будешь ты чистым, пушистым, гривастым.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99078" y="269906"/>
            <a:ext cx="8737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Привитие культурно-гигиенических навыков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91173" y="1442547"/>
            <a:ext cx="4694620" cy="264072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04994" y="4319752"/>
            <a:ext cx="4897822" cy="25382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521" y="4234355"/>
            <a:ext cx="4664257" cy="262364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34188" y="1387365"/>
            <a:ext cx="4858117" cy="273269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39038" y="0"/>
            <a:ext cx="542039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t"/>
            <a:r>
              <a:rPr lang="ru-RU" sz="4400" b="1" dirty="0" smtClean="0">
                <a:solidFill>
                  <a:srgbClr val="FF0000"/>
                </a:solidFill>
              </a:rPr>
              <a:t>Утренняя гимнастика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8881" y="746234"/>
            <a:ext cx="78091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проводится в соответствии с режимом дня,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создаёт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хорошее настроение и поднимает мышечный тонус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82782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Ð¾Ð½ Ð´Ð»Ñ Ð¿ÑÐµÐ·ÐµÐ½ÑÐ°ÑÐ¸Ð¸ Ð¿Ð¾ Ð·Ð¾Ð¶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462455"/>
            <a:ext cx="4448128" cy="249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7082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712" t="25657"/>
          <a:stretch/>
        </p:blipFill>
        <p:spPr>
          <a:xfrm>
            <a:off x="903890" y="998482"/>
            <a:ext cx="5034454" cy="25277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3852" y="3972909"/>
            <a:ext cx="4643237" cy="261182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49413" y="641130"/>
            <a:ext cx="5129051" cy="28850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04625" y="3626068"/>
            <a:ext cx="5428009" cy="305325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7255" y="157655"/>
            <a:ext cx="4788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Физическое развитие.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535224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153</TotalTime>
  <Words>622</Words>
  <Application>Microsoft Office PowerPoint</Application>
  <PresentationFormat>Произвольный</PresentationFormat>
  <Paragraphs>111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Зульфа</dc:creator>
  <cp:lastModifiedBy>Зульфа</cp:lastModifiedBy>
  <cp:revision>18</cp:revision>
  <dcterms:created xsi:type="dcterms:W3CDTF">2019-05-22T19:13:58Z</dcterms:created>
  <dcterms:modified xsi:type="dcterms:W3CDTF">2019-06-09T08:55:08Z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2195380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