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62" r:id="rId3"/>
    <p:sldId id="285" r:id="rId4"/>
    <p:sldId id="267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44291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ГДЕ ЛЮДИ ИСПОЛЬЗУЮТ СОЛЬ?</a:t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Составила: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воспитатель МБДОУ № 83</a:t>
            </a:r>
            <a:b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Теряева О.А.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178592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Презентация для детей старшего дошкольного возраста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Косметология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542-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320480" cy="5184576"/>
          </a:xfrm>
        </p:spPr>
      </p:pic>
      <p:pic>
        <p:nvPicPr>
          <p:cNvPr id="8" name="Содержимое 7" descr="19989528-sea-color-salt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1340768"/>
            <a:ext cx="4320480" cy="518457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Медицина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post-41406-1517064980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3" y="1340768"/>
            <a:ext cx="7416825" cy="511256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улице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a5c03621f1e8fad7a04f7431ec98c95c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916832"/>
            <a:ext cx="4038600" cy="3528392"/>
          </a:xfrm>
        </p:spPr>
      </p:pic>
      <p:pic>
        <p:nvPicPr>
          <p:cNvPr id="8" name="Содержимое 7" descr="CHto-ispolzuyut-dlya-borbyi-s-gololyodom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499992" y="3212976"/>
            <a:ext cx="4644008" cy="364502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Приготовление пищи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1492780276_prigotovlenie-pischi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484784"/>
            <a:ext cx="4860032" cy="5112568"/>
          </a:xfrm>
        </p:spPr>
      </p:pic>
      <p:pic>
        <p:nvPicPr>
          <p:cNvPr id="9" name="Содержимое 8" descr="original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556792"/>
            <a:ext cx="4211960" cy="4968551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Консервирование овощей</a:t>
            </a:r>
            <a:endParaRPr lang="ru-RU" sz="54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Содержимое 7" descr="1356502329_6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1628800"/>
            <a:ext cx="4038600" cy="4608512"/>
          </a:xfrm>
        </p:spPr>
      </p:pic>
      <p:pic>
        <p:nvPicPr>
          <p:cNvPr id="12" name="Содержимое 11" descr="1-50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57200" y="1700808"/>
            <a:ext cx="4038600" cy="4536504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465</TotalTime>
  <Words>19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ГДЕ ЛЮДИ ИСПОЛЬЗУЮТ СОЛЬ?   Составила: воспитатель МБДОУ № 83 Теряева О.А.</vt:lpstr>
      <vt:lpstr>Косметология</vt:lpstr>
      <vt:lpstr>Медицина</vt:lpstr>
      <vt:lpstr>На улице</vt:lpstr>
      <vt:lpstr>Приготовление пищи</vt:lpstr>
      <vt:lpstr>Консервирование овощей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pc</cp:lastModifiedBy>
  <cp:revision>56</cp:revision>
  <dcterms:created xsi:type="dcterms:W3CDTF">2017-11-26T16:55:02Z</dcterms:created>
  <dcterms:modified xsi:type="dcterms:W3CDTF">2020-01-08T10:01:34Z</dcterms:modified>
</cp:coreProperties>
</file>