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58" r:id="rId4"/>
    <p:sldId id="262" r:id="rId5"/>
    <p:sldId id="264" r:id="rId6"/>
    <p:sldId id="265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F00349-6082-43E0-B4D0-18C1B0DA503E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9E5C8A-E34E-417B-A9C3-210E50A61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B9E5C8A-E34E-417B-A9C3-210E50A61B7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3284984"/>
            <a:ext cx="4608512" cy="3312368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508104" y="4581128"/>
          <a:ext cx="3174489" cy="1706880"/>
        </p:xfrm>
        <a:graphic>
          <a:graphicData uri="http://schemas.openxmlformats.org/drawingml/2006/table">
            <a:tbl>
              <a:tblPr/>
              <a:tblGrid>
                <a:gridCol w="3174489"/>
              </a:tblGrid>
              <a:tr h="1296144">
                <a:tc>
                  <a:txBody>
                    <a:bodyPr/>
                    <a:lstStyle/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разработали:</a:t>
                      </a: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Смирнова 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Л.Н., воспитатель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err="1">
                          <a:latin typeface="Times New Roman"/>
                          <a:ea typeface="Calibri"/>
                          <a:cs typeface="Times New Roman"/>
                        </a:rPr>
                        <a:t>Тюрюханова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 В.А., воспитатель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latin typeface="Times New Roman"/>
                          <a:ea typeface="Calibri"/>
                          <a:cs typeface="Times New Roman"/>
                        </a:rPr>
                        <a:t>                                    гр.«Бусинки</a:t>
                      </a:r>
                      <a:r>
                        <a:rPr lang="ru-RU" sz="1600" dirty="0">
                          <a:latin typeface="Times New Roman"/>
                          <a:ea typeface="Calibri"/>
                          <a:cs typeface="Times New Roman"/>
                        </a:rPr>
                        <a:t>»	</a:t>
                      </a:r>
                      <a:endParaRPr lang="ru-RU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835696" y="1357298"/>
            <a:ext cx="5616624" cy="1231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"Копилка семейных мудростей"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9" name="Picture 5" descr="C:\Users\и\Desktop\20191203_102817.jpg"/>
          <p:cNvPicPr>
            <a:picLocks noChangeAspect="1" noChangeArrowheads="1"/>
          </p:cNvPicPr>
          <p:nvPr/>
        </p:nvPicPr>
        <p:blipFill>
          <a:blip r:embed="rId2" cstate="print"/>
          <a:srcRect l="13253" r="9639"/>
          <a:stretch>
            <a:fillRect/>
          </a:stretch>
        </p:blipFill>
        <p:spPr bwMode="auto">
          <a:xfrm>
            <a:off x="251520" y="2996952"/>
            <a:ext cx="5544616" cy="367240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548680"/>
            <a:ext cx="8262090" cy="5904655"/>
          </a:xfrm>
        </p:spPr>
        <p:txBody>
          <a:bodyPr>
            <a:noAutofit/>
          </a:bodyPr>
          <a:lstStyle/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К сожалению, в настоящее время в нашей стране в силу  многих причин ослабевают родственные связи, уходит в прошлое традиционное семейное воспитание. Не все дети знают о своей семье, уходят в прошлое семейные праздники и традиции. Поэтому, мы, взрослые, должны помочь детям понять значимость семьи, воспитывать у детей любовь и уважение к членам семьи, прививать чувство привязанности к семье.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Проблема: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детей отсутствуют четкие представления о таких понятиях как «семья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 «члены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семьи». Дети не знают истории своего рода и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семьи. Недооцениваются семейные ценности; интерес к изучению и сохранению семейных обычаев и традиций неустойчив. Многие дети не могут объяснить значимость семьи для человека. 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Формирование у детей понятие «семья» и повышение роли семейных ценностей, традиций в становлении личности ребенка.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1.Создать систему, позволяющую вовлекать всех участников проекта в процесс воспитания и развития детей, применяя различные формы взаимодействия.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2.Создать условия для развития творческих способностей и самореализации детей.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3.Повышать заинтересованность родителей во взаимодействии их с ДОУ.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4.Выработать и принять единые требования, предъявляемые к ребёнку в ДОУ и дома, общие подходы к воспитанию.</a:t>
            </a:r>
          </a:p>
          <a:p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Ожидаемый результат: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Воспитание чувства гордости за свою семью и любовь к ее членам, знать историю своей семьи, семейные традиции и праздники, установить с ними доверительные и партнерские отношения.</a:t>
            </a:r>
          </a:p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0"/>
            <a:ext cx="6048672" cy="1988840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Этапы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983832"/>
          </a:xfrm>
        </p:spPr>
        <p:txBody>
          <a:bodyPr>
            <a:normAutofit lnSpcReduction="10000"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1этапе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работы по проекту была выявлена проблема, цель проекта и его основные задачи, содержание. Были определены участники проекта, разработано перспективное планирование по работе с детьми.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2 этап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(подготовительный).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Было разработано перспективное планирование по разным областям образовательной деятельности. Был подобран наглядный материал.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3 этап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(основной).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ходе работы над проектом с детьми были проведены беседы. На занятиях по изобразительной деятельности дети отражали свои впечатления о семье в рисунках, аппликациях. 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4 этап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(заключительный).</a:t>
            </a:r>
          </a:p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 конце нашего проекта была устроена выставка детских работ: рисунков по теме «Семья - это важно. Семья-это сложно. Но счастливо жить одному невозможно»; аппликации на тему «Моя семья», создан альбом детских рисунков на тему: «История, традиции нашей семьи». Совместно с родителями, был проведен досуг «В семейном кругу» приуроченный ко дню Матери.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996526">
            <a:off x="428746" y="268659"/>
            <a:ext cx="5112568" cy="83021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Стенгазета </a:t>
            </a:r>
            <a:b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</a:br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«Моя мамочка лучшая на свете»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и\Desktop\фото разное\Новая папка\IMG-dec6703a71a582e765b8212bba2fec1e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12167" r="6630"/>
          <a:stretch>
            <a:fillRect/>
          </a:stretch>
        </p:blipFill>
        <p:spPr bwMode="auto">
          <a:xfrm rot="20956588">
            <a:off x="353040" y="1099888"/>
            <a:ext cx="6336704" cy="4389437"/>
          </a:xfrm>
          <a:prstGeom prst="rect">
            <a:avLst/>
          </a:prstGeom>
          <a:noFill/>
        </p:spPr>
      </p:pic>
      <p:pic>
        <p:nvPicPr>
          <p:cNvPr id="1027" name="Picture 3" descr="C:\Users\и\Desktop\Новая папка\20191122_184252.jpg"/>
          <p:cNvPicPr>
            <a:picLocks noChangeAspect="1" noChangeArrowheads="1"/>
          </p:cNvPicPr>
          <p:nvPr/>
        </p:nvPicPr>
        <p:blipFill>
          <a:blip r:embed="rId3" cstate="print"/>
          <a:srcRect l="25333" t="44543"/>
          <a:stretch>
            <a:fillRect/>
          </a:stretch>
        </p:blipFill>
        <p:spPr bwMode="auto">
          <a:xfrm rot="729069">
            <a:off x="4892532" y="3951486"/>
            <a:ext cx="4032448" cy="2510236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 rot="739689">
            <a:off x="6424464" y="3253748"/>
            <a:ext cx="2775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Аппликация 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«Моя дружная семья»</a:t>
            </a:r>
            <a:endParaRPr lang="ru-RU" sz="24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1412776"/>
            <a:ext cx="2173530" cy="1277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6444208" y="620688"/>
            <a:ext cx="269979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Monotype Corsiva" pitchFamily="66" charset="0"/>
              </a:rPr>
              <a:t>Конструирование </a:t>
            </a:r>
          </a:p>
          <a:p>
            <a:r>
              <a:rPr lang="ru-RU" dirty="0" smtClean="0">
                <a:latin typeface="Monotype Corsiva" pitchFamily="66" charset="0"/>
              </a:rPr>
              <a:t>«Домик  для дружной семьи»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00042"/>
            <a:ext cx="7543150" cy="71438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Досуг «В семейном кругу»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Picture 4" descr="C:\Users\и\Desktop\фото разное\Новая папка\IMG-ce6e3d161f680fbff30a0f607941d274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196752"/>
            <a:ext cx="4981842" cy="3222029"/>
          </a:xfrm>
          <a:prstGeom prst="rect">
            <a:avLst/>
          </a:prstGeom>
          <a:noFill/>
        </p:spPr>
      </p:pic>
      <p:pic>
        <p:nvPicPr>
          <p:cNvPr id="5" name="Picture 2" descr="C:\Users\и\Desktop\Новая папка\IMG-324779f53cae797cb6430eeadb400ee3-V.jpg"/>
          <p:cNvPicPr>
            <a:picLocks noChangeAspect="1" noChangeArrowheads="1"/>
          </p:cNvPicPr>
          <p:nvPr/>
        </p:nvPicPr>
        <p:blipFill>
          <a:blip r:embed="rId3" cstate="print"/>
          <a:srcRect r="35821" b="24193"/>
          <a:stretch>
            <a:fillRect/>
          </a:stretch>
        </p:blipFill>
        <p:spPr bwMode="auto">
          <a:xfrm rot="502239">
            <a:off x="4465367" y="3750166"/>
            <a:ext cx="4320480" cy="2808312"/>
          </a:xfrm>
          <a:prstGeom prst="rect">
            <a:avLst/>
          </a:prstGeom>
          <a:noFill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 t="15217" r="7813"/>
          <a:stretch>
            <a:fillRect/>
          </a:stretch>
        </p:blipFill>
        <p:spPr bwMode="auto">
          <a:xfrm rot="21110238">
            <a:off x="179121" y="1322263"/>
            <a:ext cx="399695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l="5533" t="22848" r="1047" b="9677"/>
          <a:stretch>
            <a:fillRect/>
          </a:stretch>
        </p:blipFill>
        <p:spPr bwMode="auto">
          <a:xfrm rot="21185737">
            <a:off x="630845" y="4326943"/>
            <a:ext cx="3467076" cy="225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76672"/>
            <a:ext cx="4032448" cy="100811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Мастер-класс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: «Фоторамка для любимой мамочки</a:t>
            </a: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G:\проект бусы\орпенане\IMG-18c9d44e389a912e9bbf20185abfd543-V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429000"/>
            <a:ext cx="4687540" cy="2922597"/>
          </a:xfrm>
          <a:prstGeom prst="rect">
            <a:avLst/>
          </a:prstGeom>
          <a:noFill/>
        </p:spPr>
      </p:pic>
      <p:pic>
        <p:nvPicPr>
          <p:cNvPr id="1029" name="Picture 5" descr="G:\проект бусы\орпенане\IMG-d1392a210f1c65a7d24c071d163a3725-V.jpg"/>
          <p:cNvPicPr>
            <a:picLocks noChangeAspect="1" noChangeArrowheads="1"/>
          </p:cNvPicPr>
          <p:nvPr/>
        </p:nvPicPr>
        <p:blipFill>
          <a:blip r:embed="rId3" cstate="print"/>
          <a:srcRect l="4545" r="15909"/>
          <a:stretch>
            <a:fillRect/>
          </a:stretch>
        </p:blipFill>
        <p:spPr bwMode="auto">
          <a:xfrm>
            <a:off x="4427984" y="476672"/>
            <a:ext cx="4500594" cy="2857520"/>
          </a:xfrm>
          <a:prstGeom prst="rect">
            <a:avLst/>
          </a:prstGeom>
          <a:noFill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 l="3846" r="11538" b="5882"/>
          <a:stretch>
            <a:fillRect/>
          </a:stretch>
        </p:blipFill>
        <p:spPr bwMode="auto">
          <a:xfrm>
            <a:off x="467544" y="1556792"/>
            <a:ext cx="3143272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29614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За время реализации проекта 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«Копилка семейных мудростей»:</a:t>
            </a:r>
            <a:r>
              <a:rPr lang="ru-RU" sz="3200" dirty="0" smtClean="0"/>
              <a:t> 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    	Уровень знаний </a:t>
            </a:r>
            <a:r>
              <a:rPr lang="ru-RU" sz="2400" dirty="0" smtClean="0"/>
              <a:t>у детей </a:t>
            </a:r>
            <a:r>
              <a:rPr lang="ru-RU" sz="2400" dirty="0" smtClean="0"/>
              <a:t>о семье значительно повысился. Дети узнали больше о своей семье, о членах семьи, традициях, о жизни бабушек и дедушек. Воспитанники имеют представление о родословной как истории семьи. </a:t>
            </a:r>
          </a:p>
          <a:p>
            <a:pPr algn="just">
              <a:buNone/>
            </a:pPr>
            <a:r>
              <a:rPr lang="ru-RU" sz="2400" dirty="0" smtClean="0"/>
              <a:t>           Благодаря этому проекту расширился кругозор и обогатился словарный запас детей. Особенность этого проекта, на наш взгляд, в том, что вместе с семьей мы не только будем познавать и осваивать новое, но и будем активно трудиться и отдыхать в одной команде: «Воспитатели – дети – родители», где родители превратятся из наблюдателей в активных участников жизни детей в детском саду.</a:t>
            </a:r>
            <a:endParaRPr lang="ru-RU" sz="24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478</TotalTime>
  <Words>73</Words>
  <Application>Microsoft Office PowerPoint</Application>
  <PresentationFormat>Экран (4:3)</PresentationFormat>
  <Paragraphs>37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Слайд 1</vt:lpstr>
      <vt:lpstr>Слайд 2</vt:lpstr>
      <vt:lpstr>Этапы проекта </vt:lpstr>
      <vt:lpstr>Стенгазета  «Моя мамочка лучшая на свете»</vt:lpstr>
      <vt:lpstr>Досуг «В семейном кругу»</vt:lpstr>
      <vt:lpstr>Мастер-класс: «Фоторамка для любимой мамочки»</vt:lpstr>
      <vt:lpstr>За время реализации проекта  «Копилка семейных мудростей»: 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cp:lastModifiedBy>и</cp:lastModifiedBy>
  <cp:revision>53</cp:revision>
  <dcterms:modified xsi:type="dcterms:W3CDTF">2019-12-06T03:12:07Z</dcterms:modified>
</cp:coreProperties>
</file>