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0" r:id="rId3"/>
    <p:sldId id="257" r:id="rId4"/>
    <p:sldId id="286" r:id="rId5"/>
    <p:sldId id="260" r:id="rId6"/>
    <p:sldId id="258" r:id="rId7"/>
    <p:sldId id="261" r:id="rId8"/>
    <p:sldId id="262" r:id="rId9"/>
    <p:sldId id="264" r:id="rId10"/>
    <p:sldId id="263" r:id="rId11"/>
    <p:sldId id="259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D60093"/>
    <a:srgbClr val="CC33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>
      <p:cViewPr varScale="1">
        <p:scale>
          <a:sx n="118" d="100"/>
          <a:sy n="118" d="100"/>
        </p:scale>
        <p:origin x="13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ru-RU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8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CEEDA6D-AE9E-4CE4-815B-271D00764AD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836682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9" name="Rectangle 27" descr="02"/>
          <p:cNvSpPr>
            <a:spLocks noChangeArrowheads="1"/>
          </p:cNvSpPr>
          <p:nvPr/>
        </p:nvSpPr>
        <p:spPr bwMode="gray">
          <a:xfrm rot="-472398">
            <a:off x="381000" y="304800"/>
            <a:ext cx="4267200" cy="42672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3810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8217" name="Rectangle 25" descr="01"/>
          <p:cNvSpPr>
            <a:spLocks noChangeArrowheads="1"/>
          </p:cNvSpPr>
          <p:nvPr/>
        </p:nvSpPr>
        <p:spPr bwMode="gray">
          <a:xfrm rot="-1211045">
            <a:off x="762000" y="1219200"/>
            <a:ext cx="4876800" cy="48768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57150">
            <a:solidFill>
              <a:schemeClr val="bg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204" name="Picture 12" descr="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26" b="6250"/>
          <a:stretch>
            <a:fillRect/>
          </a:stretch>
        </p:blipFill>
        <p:spPr bwMode="gray">
          <a:xfrm>
            <a:off x="2466975" y="0"/>
            <a:ext cx="21050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9" name="Freeform 7"/>
          <p:cNvSpPr>
            <a:spLocks/>
          </p:cNvSpPr>
          <p:nvPr/>
        </p:nvSpPr>
        <p:spPr bwMode="gray">
          <a:xfrm>
            <a:off x="2895600" y="0"/>
            <a:ext cx="6248400" cy="6858000"/>
          </a:xfrm>
          <a:custGeom>
            <a:avLst/>
            <a:gdLst>
              <a:gd name="T0" fmla="*/ 305 w 3936"/>
              <a:gd name="T1" fmla="*/ 4317 h 4320"/>
              <a:gd name="T2" fmla="*/ 0 w 3936"/>
              <a:gd name="T3" fmla="*/ 0 h 4320"/>
              <a:gd name="T4" fmla="*/ 3936 w 3936"/>
              <a:gd name="T5" fmla="*/ 0 h 4320"/>
              <a:gd name="T6" fmla="*/ 3936 w 3936"/>
              <a:gd name="T7" fmla="*/ 4320 h 4320"/>
              <a:gd name="T8" fmla="*/ 305 w 3936"/>
              <a:gd name="T9" fmla="*/ 4317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36" h="4320">
                <a:moveTo>
                  <a:pt x="305" y="4317"/>
                </a:moveTo>
                <a:lnTo>
                  <a:pt x="0" y="0"/>
                </a:lnTo>
                <a:lnTo>
                  <a:pt x="3936" y="0"/>
                </a:lnTo>
                <a:lnTo>
                  <a:pt x="3936" y="4320"/>
                </a:lnTo>
                <a:lnTo>
                  <a:pt x="305" y="4317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tint val="73725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0" y="1295400"/>
            <a:ext cx="5638800" cy="1012825"/>
          </a:xfrm>
        </p:spPr>
        <p:txBody>
          <a:bodyPr/>
          <a:lstStyle>
            <a:lvl1pPr algn="r">
              <a:defRPr sz="55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33800" y="2514600"/>
            <a:ext cx="4953000" cy="533400"/>
          </a:xfrm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marL="0" indent="0" algn="r">
              <a:buFontTx/>
              <a:buNone/>
              <a:defRPr sz="2000"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/>
            </a:lvl1pPr>
          </a:lstStyle>
          <a:p>
            <a:fld id="{CAA14D5B-3074-4F7E-A12C-F7F3379ACF3A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gray">
          <a:xfrm>
            <a:off x="7772400" y="6186488"/>
            <a:ext cx="1035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/>
              <a:t>L/O/G/O</a:t>
            </a:r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gray">
          <a:xfrm>
            <a:off x="3657600" y="52578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gray">
          <a:xfrm>
            <a:off x="3657600" y="54864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gray">
          <a:xfrm>
            <a:off x="3657600" y="57150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gray">
          <a:xfrm>
            <a:off x="3657600" y="59436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gray">
          <a:xfrm>
            <a:off x="3657600" y="6172200"/>
            <a:ext cx="50292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221" name="Picture 29" descr="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444625" y="0"/>
            <a:ext cx="384175" cy="61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2" name="Picture 30" descr="0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676400" y="1193800"/>
            <a:ext cx="396875" cy="63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26" name="Picture 34" descr="0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657600" y="4884738"/>
            <a:ext cx="2971800" cy="2049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8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2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2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9" grpId="0" animBg="1"/>
      <p:bldP spid="8217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0BA872-909A-4135-BD96-7E66020BBC3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215831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EA035E-A1E9-49A1-9A6C-B70A53644EE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6155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1874A-6EBA-4C45-9D65-2C10A175DD09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87924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75424-7A9A-4FAF-9B4B-72A47E7D0421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190102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FD3ED-3B8B-4E59-8436-BDB4065936D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052303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AAAC3-07F9-4497-ABA9-A3294D94B46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411165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392B6-028D-4FCB-830A-13998E29182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40637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3BCEE-9D97-4F38-B9C6-EB26D23F1CF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05377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491197-A65F-4AA7-BBDE-0B37D435E7C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22435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E20D95-C2B1-4B35-8333-CAB8C6547D7C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27831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" name="Picture 30" descr="0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42" b="6250"/>
          <a:stretch>
            <a:fillRect/>
          </a:stretch>
        </p:blipFill>
        <p:spPr bwMode="gray">
          <a:xfrm>
            <a:off x="152400" y="0"/>
            <a:ext cx="14478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5" name="Freeform 31"/>
          <p:cNvSpPr>
            <a:spLocks/>
          </p:cNvSpPr>
          <p:nvPr/>
        </p:nvSpPr>
        <p:spPr bwMode="ltGray">
          <a:xfrm>
            <a:off x="228600" y="0"/>
            <a:ext cx="8915400" cy="6883400"/>
          </a:xfrm>
          <a:custGeom>
            <a:avLst/>
            <a:gdLst>
              <a:gd name="T0" fmla="*/ 312 w 5480"/>
              <a:gd name="T1" fmla="*/ 4336 h 4336"/>
              <a:gd name="T2" fmla="*/ 0 w 5480"/>
              <a:gd name="T3" fmla="*/ 0 h 4336"/>
              <a:gd name="T4" fmla="*/ 5480 w 5480"/>
              <a:gd name="T5" fmla="*/ 0 h 4336"/>
              <a:gd name="T6" fmla="*/ 5480 w 5480"/>
              <a:gd name="T7" fmla="*/ 4320 h 4336"/>
              <a:gd name="T8" fmla="*/ 312 w 5480"/>
              <a:gd name="T9" fmla="*/ 4336 h 4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80" h="4336">
                <a:moveTo>
                  <a:pt x="312" y="4336"/>
                </a:moveTo>
                <a:lnTo>
                  <a:pt x="0" y="0"/>
                </a:lnTo>
                <a:lnTo>
                  <a:pt x="5480" y="0"/>
                </a:lnTo>
                <a:lnTo>
                  <a:pt x="5480" y="4320"/>
                </a:lnTo>
                <a:lnTo>
                  <a:pt x="312" y="4336"/>
                </a:lnTo>
                <a:close/>
              </a:path>
            </a:pathLst>
          </a:custGeom>
          <a:gradFill rotWithShape="1">
            <a:gsLst>
              <a:gs pos="0">
                <a:schemeClr val="folHlink">
                  <a:gamma/>
                  <a:tint val="33725"/>
                  <a:invGamma/>
                </a:schemeClr>
              </a:gs>
              <a:gs pos="100000">
                <a:schemeClr val="fol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14400" y="76200"/>
            <a:ext cx="6934200" cy="914400"/>
          </a:xfrm>
          <a:prstGeom prst="rect">
            <a:avLst/>
          </a:prstGeom>
          <a:noFill/>
          <a:ln>
            <a:noFill/>
          </a:ln>
          <a:effectLst>
            <a:outerShdw dist="1796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pic>
        <p:nvPicPr>
          <p:cNvPr id="1044" name="Picture 20" descr="0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6200" y="5638800"/>
            <a:ext cx="1676400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5" name="Text Box 21"/>
          <p:cNvSpPr txBox="1">
            <a:spLocks noChangeArrowheads="1"/>
          </p:cNvSpPr>
          <p:nvPr/>
        </p:nvSpPr>
        <p:spPr bwMode="gray">
          <a:xfrm>
            <a:off x="7050088" y="6465888"/>
            <a:ext cx="201771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ru-RU" sz="1400"/>
              <a:t>www.themegallery.com</a:t>
            </a:r>
          </a:p>
        </p:txBody>
      </p:sp>
      <p:grpSp>
        <p:nvGrpSpPr>
          <p:cNvPr id="1046" name="Group 22"/>
          <p:cNvGrpSpPr>
            <a:grpSpLocks/>
          </p:cNvGrpSpPr>
          <p:nvPr/>
        </p:nvGrpSpPr>
        <p:grpSpPr bwMode="auto">
          <a:xfrm>
            <a:off x="762000" y="381000"/>
            <a:ext cx="6781800" cy="609600"/>
            <a:chOff x="480" y="240"/>
            <a:chExt cx="3168" cy="576"/>
          </a:xfrm>
        </p:grpSpPr>
        <p:sp>
          <p:nvSpPr>
            <p:cNvPr id="1047" name="Line 23"/>
            <p:cNvSpPr>
              <a:spLocks noChangeShapeType="1"/>
            </p:cNvSpPr>
            <p:nvPr userDrawn="1"/>
          </p:nvSpPr>
          <p:spPr bwMode="gray">
            <a:xfrm>
              <a:off x="480" y="240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8" name="Line 24"/>
            <p:cNvSpPr>
              <a:spLocks noChangeShapeType="1"/>
            </p:cNvSpPr>
            <p:nvPr userDrawn="1"/>
          </p:nvSpPr>
          <p:spPr bwMode="gray">
            <a:xfrm>
              <a:off x="480" y="384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9" name="Line 25"/>
            <p:cNvSpPr>
              <a:spLocks noChangeShapeType="1"/>
            </p:cNvSpPr>
            <p:nvPr userDrawn="1"/>
          </p:nvSpPr>
          <p:spPr bwMode="gray">
            <a:xfrm>
              <a:off x="480" y="528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0" name="Line 26"/>
            <p:cNvSpPr>
              <a:spLocks noChangeShapeType="1"/>
            </p:cNvSpPr>
            <p:nvPr userDrawn="1"/>
          </p:nvSpPr>
          <p:spPr bwMode="gray">
            <a:xfrm>
              <a:off x="480" y="672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51" name="Line 27"/>
            <p:cNvSpPr>
              <a:spLocks noChangeShapeType="1"/>
            </p:cNvSpPr>
            <p:nvPr userDrawn="1"/>
          </p:nvSpPr>
          <p:spPr bwMode="gray">
            <a:xfrm>
              <a:off x="480" y="816"/>
              <a:ext cx="3168" cy="0"/>
            </a:xfrm>
            <a:prstGeom prst="line">
              <a:avLst/>
            </a:prstGeom>
            <a:noFill/>
            <a:ln w="9525">
              <a:solidFill>
                <a:srgbClr val="FFFFD9">
                  <a:alpha val="50000"/>
                </a:srgbClr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53" name="Group 29"/>
          <p:cNvGrpSpPr>
            <a:grpSpLocks/>
          </p:cNvGrpSpPr>
          <p:nvPr/>
        </p:nvGrpSpPr>
        <p:grpSpPr bwMode="auto">
          <a:xfrm>
            <a:off x="8013700" y="193675"/>
            <a:ext cx="901700" cy="971550"/>
            <a:chOff x="5048" y="122"/>
            <a:chExt cx="568" cy="612"/>
          </a:xfrm>
        </p:grpSpPr>
        <p:sp>
          <p:nvSpPr>
            <p:cNvPr id="1040" name="Rectangle 16" descr="02"/>
            <p:cNvSpPr>
              <a:spLocks noChangeArrowheads="1"/>
            </p:cNvSpPr>
            <p:nvPr userDrawn="1"/>
          </p:nvSpPr>
          <p:spPr bwMode="gray">
            <a:xfrm rot="1760290">
              <a:off x="5048" y="166"/>
              <a:ext cx="568" cy="568"/>
            </a:xfrm>
            <a:prstGeom prst="rect">
              <a:avLst/>
            </a:prstGeom>
            <a:blipFill dpi="0" rotWithShape="1">
              <a:blip r:embed="rId15"/>
              <a:srcRect/>
              <a:stretch>
                <a:fillRect/>
              </a:stretch>
            </a:blipFill>
            <a:ln w="3810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2" name="Picture 18" descr="03"/>
            <p:cNvPicPr>
              <a:picLocks noChangeAspect="1" noChangeArrowheads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5464" y="122"/>
              <a:ext cx="104" cy="1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52" name="Group 28"/>
          <p:cNvGrpSpPr>
            <a:grpSpLocks/>
          </p:cNvGrpSpPr>
          <p:nvPr/>
        </p:nvGrpSpPr>
        <p:grpSpPr bwMode="auto">
          <a:xfrm>
            <a:off x="7283450" y="0"/>
            <a:ext cx="1022350" cy="1233488"/>
            <a:chOff x="4588" y="0"/>
            <a:chExt cx="644" cy="777"/>
          </a:xfrm>
        </p:grpSpPr>
        <p:sp>
          <p:nvSpPr>
            <p:cNvPr id="1041" name="Rectangle 17" descr="01"/>
            <p:cNvSpPr>
              <a:spLocks noChangeArrowheads="1"/>
            </p:cNvSpPr>
            <p:nvPr userDrawn="1"/>
          </p:nvSpPr>
          <p:spPr bwMode="gray">
            <a:xfrm rot="682726">
              <a:off x="4588" y="133"/>
              <a:ext cx="644" cy="644"/>
            </a:xfrm>
            <a:prstGeom prst="rect">
              <a:avLst/>
            </a:prstGeom>
            <a:blipFill dpi="0" rotWithShape="1">
              <a:blip r:embed="rId17"/>
              <a:srcRect/>
              <a:stretch>
                <a:fillRect/>
              </a:stretch>
            </a:blip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043" name="Picture 19" descr="04"/>
            <p:cNvPicPr>
              <a:picLocks noChangeAspect="1" noChangeArrowheads="1"/>
            </p:cNvPicPr>
            <p:nvPr userDrawn="1"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4880" y="0"/>
              <a:ext cx="120" cy="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56" name="Rectangle 32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2819400" y="6477000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5029200" y="6477000"/>
            <a:ext cx="1981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58" name="Rectangle 34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152400" y="6477000"/>
            <a:ext cx="381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3B46F63-7F4E-4E9F-BB06-511A4949A5CF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1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подготовиться к устному экзамену: учимся говорить красиво</a:t>
            </a:r>
            <a:endParaRPr lang="en-US" altLang="ru-RU" sz="2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altLang="ru-RU" sz="1800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 по русскому языку</a:t>
            </a:r>
            <a:endParaRPr lang="en-US" altLang="ru-RU" sz="1800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gray">
          <a:xfrm>
            <a:off x="5562600" y="1219200"/>
            <a:ext cx="2971800" cy="76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499993" y="548680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«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Мантуровская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общеобразовательная школа»</a:t>
            </a:r>
          </a:p>
          <a:p>
            <a:pPr algn="ctr"/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Мантуровского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Курской области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96136" y="5013176"/>
            <a:ext cx="30243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выполнил: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Лозин Иван , обучающийся 9 «Б» класса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: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Балюк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 Н. ,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русского языка и литературы</a:t>
            </a:r>
          </a:p>
          <a:p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подготовиться к устному экзамену: учимся говорить красиво</a:t>
            </a:r>
            <a:endParaRPr lang="en-US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140968"/>
            <a:ext cx="4932040" cy="336998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1119187"/>
            <a:ext cx="3126465" cy="20217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890" y="1119187"/>
            <a:ext cx="4144336" cy="2021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en-US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подготовиться к устному экзамену: учимся говорить красиво</a:t>
            </a:r>
            <a:endParaRPr lang="en-US" altLang="ru-RU" sz="2800" dirty="0"/>
          </a:p>
        </p:txBody>
      </p:sp>
      <p:sp>
        <p:nvSpPr>
          <p:cNvPr id="21522" name="AutoShape 18"/>
          <p:cNvSpPr>
            <a:spLocks noChangeArrowheads="1"/>
          </p:cNvSpPr>
          <p:nvPr/>
        </p:nvSpPr>
        <p:spPr bwMode="gray">
          <a:xfrm rot="5400000">
            <a:off x="69850" y="3159125"/>
            <a:ext cx="4206875" cy="1971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gray">
          <a:xfrm>
            <a:off x="1204913" y="4164013"/>
            <a:ext cx="1954212" cy="160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400" b="1" dirty="0" smtClean="0">
                <a:solidFill>
                  <a:srgbClr val="FF0000"/>
                </a:solidFill>
              </a:rPr>
              <a:t>Проблема исследования:</a:t>
            </a:r>
            <a:endParaRPr lang="en-US" altLang="ru-RU" sz="1400" b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ru-RU" altLang="ru-RU" sz="1400" b="1" dirty="0" smtClean="0">
                <a:solidFill>
                  <a:srgbClr val="1C1C1C"/>
                </a:solidFill>
              </a:rPr>
              <a:t>Отсутствие учебников по ораторскому искусству для школьников</a:t>
            </a:r>
            <a:endParaRPr lang="en-US" altLang="ru-RU" sz="1400" b="1" dirty="0">
              <a:solidFill>
                <a:srgbClr val="1C1C1C"/>
              </a:solidFill>
            </a:endParaRPr>
          </a:p>
        </p:txBody>
      </p:sp>
      <p:sp>
        <p:nvSpPr>
          <p:cNvPr id="21524" name="AutoShape 20"/>
          <p:cNvSpPr>
            <a:spLocks noChangeArrowheads="1"/>
          </p:cNvSpPr>
          <p:nvPr/>
        </p:nvSpPr>
        <p:spPr bwMode="gray">
          <a:xfrm rot="5400000">
            <a:off x="2397125" y="3159125"/>
            <a:ext cx="4206875" cy="1971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25" name="Text Box 21"/>
          <p:cNvSpPr txBox="1">
            <a:spLocks noChangeArrowheads="1"/>
          </p:cNvSpPr>
          <p:nvPr/>
        </p:nvSpPr>
        <p:spPr bwMode="gray">
          <a:xfrm>
            <a:off x="3532188" y="4164013"/>
            <a:ext cx="1954212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400" b="1" dirty="0" smtClean="0">
                <a:solidFill>
                  <a:srgbClr val="FF0000"/>
                </a:solidFill>
              </a:rPr>
              <a:t>Объект </a:t>
            </a:r>
            <a:endParaRPr lang="en-US" altLang="ru-RU" sz="1400" b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ru-RU" altLang="ru-RU" sz="1400" b="1" dirty="0" smtClean="0">
                <a:solidFill>
                  <a:srgbClr val="1C1C1C"/>
                </a:solidFill>
              </a:rPr>
              <a:t>Ораторское искусство</a:t>
            </a:r>
            <a:endParaRPr lang="en-US" altLang="ru-RU" sz="1400" b="1" dirty="0">
              <a:solidFill>
                <a:srgbClr val="1C1C1C"/>
              </a:solidFill>
            </a:endParaRPr>
          </a:p>
        </p:txBody>
      </p:sp>
      <p:sp>
        <p:nvSpPr>
          <p:cNvPr id="21526" name="AutoShape 22"/>
          <p:cNvSpPr>
            <a:spLocks noChangeArrowheads="1"/>
          </p:cNvSpPr>
          <p:nvPr/>
        </p:nvSpPr>
        <p:spPr bwMode="gray">
          <a:xfrm rot="5400000">
            <a:off x="4759325" y="3159125"/>
            <a:ext cx="4206875" cy="1971675"/>
          </a:xfrm>
          <a:prstGeom prst="roundRect">
            <a:avLst>
              <a:gd name="adj" fmla="val 19894"/>
            </a:avLst>
          </a:prstGeom>
          <a:gradFill rotWithShape="1">
            <a:gsLst>
              <a:gs pos="0">
                <a:srgbClr val="F8F8F8">
                  <a:gamma/>
                  <a:shade val="77647"/>
                  <a:invGamma/>
                  <a:alpha val="98000"/>
                </a:srgbClr>
              </a:gs>
              <a:gs pos="50000">
                <a:srgbClr val="F8F8F8"/>
              </a:gs>
              <a:gs pos="100000">
                <a:srgbClr val="F8F8F8">
                  <a:gamma/>
                  <a:shade val="77647"/>
                  <a:invGamma/>
                  <a:alpha val="98000"/>
                </a:srgbClr>
              </a:gs>
            </a:gsLst>
            <a:lin ang="5400000" scaled="1"/>
          </a:gradFill>
          <a:ln w="38100" algn="ctr">
            <a:solidFill>
              <a:srgbClr val="808080"/>
            </a:solidFill>
            <a:round/>
            <a:headEnd/>
            <a:tailEnd/>
          </a:ln>
          <a:effectLst>
            <a:prstShdw prst="shdw12" dist="88900" dir="10800000">
              <a:srgbClr val="1C1C1C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1527" name="Text Box 23"/>
          <p:cNvSpPr txBox="1">
            <a:spLocks noChangeArrowheads="1"/>
          </p:cNvSpPr>
          <p:nvPr/>
        </p:nvSpPr>
        <p:spPr bwMode="gray">
          <a:xfrm>
            <a:off x="5892800" y="4164013"/>
            <a:ext cx="1955800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400" b="1" dirty="0" smtClean="0">
                <a:solidFill>
                  <a:srgbClr val="FF0000"/>
                </a:solidFill>
              </a:rPr>
              <a:t>Предмет исследования:</a:t>
            </a:r>
            <a:endParaRPr lang="en-US" altLang="ru-RU" sz="1400" b="1" dirty="0">
              <a:solidFill>
                <a:srgbClr val="FF0000"/>
              </a:solidFill>
            </a:endParaRPr>
          </a:p>
          <a:p>
            <a:pPr algn="ctr" eaLnBrk="0" hangingPunct="0"/>
            <a:r>
              <a:rPr lang="ru-RU" altLang="ru-RU" sz="1400" b="1" dirty="0" smtClean="0">
                <a:solidFill>
                  <a:srgbClr val="1C1C1C"/>
                </a:solidFill>
              </a:rPr>
              <a:t>Технологии развития мастерства публичных выступлений и устной речи</a:t>
            </a:r>
            <a:endParaRPr lang="en-US" altLang="ru-RU" sz="1400" b="1" dirty="0">
              <a:solidFill>
                <a:srgbClr val="1C1C1C"/>
              </a:solidFill>
            </a:endParaRPr>
          </a:p>
        </p:txBody>
      </p:sp>
      <p:pic>
        <p:nvPicPr>
          <p:cNvPr id="21528" name="Picture 24" descr="RY_circl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563" y="2247900"/>
            <a:ext cx="1108075" cy="110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29" name="Picture 25" descr="LB_circl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63" y="2247900"/>
            <a:ext cx="1176337" cy="117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30" name="Picture 26" descr="YG_circl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850" y="2222500"/>
            <a:ext cx="1192213" cy="119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34" name="Picture 30" descr="O_chevron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600" y="3635375"/>
            <a:ext cx="41275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35" name="Picture 31" descr="O_chevron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3635375"/>
            <a:ext cx="41275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36" name="Picture 32" descr="O_chevron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513" y="3635375"/>
            <a:ext cx="412750" cy="36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1118245" y="432587"/>
            <a:ext cx="6934200" cy="914400"/>
          </a:xfrm>
        </p:spPr>
        <p:txBody>
          <a:bodyPr/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подготовиться к устному экзамену: учимся говорить красиво</a:t>
            </a:r>
            <a:r>
              <a:rPr lang="ru-RU" alt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исследования:</a:t>
            </a:r>
            <a:endParaRPr lang="en-US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gray">
          <a:xfrm>
            <a:off x="2362200" y="48545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gray">
          <a:xfrm rot="3419336">
            <a:off x="2078037" y="4278313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gray">
          <a:xfrm>
            <a:off x="2133600" y="43211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gray">
          <a:xfrm>
            <a:off x="2362200" y="23399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gray">
          <a:xfrm rot="3419336">
            <a:off x="2078037" y="17637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gray">
          <a:xfrm>
            <a:off x="2915816" y="1851025"/>
            <a:ext cx="513053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речь современных школьников;</a:t>
            </a:r>
            <a:endParaRPr lang="en-US" altLang="ru-RU" sz="16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gray">
          <a:xfrm>
            <a:off x="2133600" y="18065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gray">
          <a:xfrm>
            <a:off x="2362200" y="31781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gray">
          <a:xfrm rot="3419336">
            <a:off x="2078037" y="26019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gray">
          <a:xfrm>
            <a:off x="2133600" y="26447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gray">
          <a:xfrm>
            <a:off x="2363788" y="4014788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gray">
          <a:xfrm rot="3419336">
            <a:off x="2078037" y="344011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gray">
          <a:xfrm>
            <a:off x="2133600" y="34829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gray">
          <a:xfrm>
            <a:off x="2362200" y="57150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ltGray">
          <a:xfrm rot="3419336">
            <a:off x="2078037" y="5138738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  <a:contourClr>
              <a:srgbClr val="9900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gray">
          <a:xfrm>
            <a:off x="2133600" y="518160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gray">
          <a:xfrm>
            <a:off x="2915816" y="2713038"/>
            <a:ext cx="51305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Выяснить , можно ли разработать собственную методику</a:t>
            </a:r>
          </a:p>
          <a:p>
            <a:pPr eaLnBrk="0" hangingPunct="0"/>
            <a:r>
              <a:rPr lang="ru-RU" altLang="ru-RU" sz="14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alt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подготовке к устному собеседованию;  </a:t>
            </a:r>
            <a:endParaRPr lang="en-US" altLang="ru-RU" sz="1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gray">
          <a:xfrm>
            <a:off x="2915816" y="3552825"/>
            <a:ext cx="40896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научиться правильно говорить и</a:t>
            </a:r>
          </a:p>
          <a:p>
            <a:pPr eaLnBrk="0" hangingPunct="0"/>
            <a:r>
              <a:rPr lang="ru-RU" alt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справляться с негативными эмоциями;</a:t>
            </a:r>
            <a:endParaRPr lang="en-US" alt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gray">
          <a:xfrm>
            <a:off x="2915816" y="4394200"/>
            <a:ext cx="522569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600" b="1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чего начать подготовку к устному собеседованию</a:t>
            </a:r>
            <a:r>
              <a:rPr lang="ru-RU" altLang="ru-RU" sz="1600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ru-RU" sz="1600" dirty="0">
              <a:solidFill>
                <a:srgbClr val="CC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gray">
          <a:xfrm>
            <a:off x="2987824" y="5254624"/>
            <a:ext cx="319504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1600" b="1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успешно пройти испытание</a:t>
            </a:r>
            <a:endParaRPr lang="en-US" altLang="ru-RU" sz="1600" b="1" dirty="0">
              <a:solidFill>
                <a:srgbClr val="D6009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>
          <a:xfrm>
            <a:off x="755576" y="523267"/>
            <a:ext cx="6934200" cy="914400"/>
          </a:xfrm>
        </p:spPr>
        <p:txBody>
          <a:bodyPr/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подготовиться к устному экзамену: учимся говорить красиво</a:t>
            </a:r>
            <a:r>
              <a:rPr lang="ru-RU" alt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0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исследования:</a:t>
            </a:r>
            <a:endParaRPr lang="en-US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3" name="Line 13"/>
          <p:cNvSpPr>
            <a:spLocks noChangeShapeType="1"/>
          </p:cNvSpPr>
          <p:nvPr/>
        </p:nvSpPr>
        <p:spPr bwMode="gray">
          <a:xfrm>
            <a:off x="2362200" y="48545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gray">
          <a:xfrm rot="3419336">
            <a:off x="2078037" y="4278313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  <a:contourClr>
              <a:schemeClr val="fol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gray">
          <a:xfrm>
            <a:off x="2133600" y="43211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5136" name="Line 16"/>
          <p:cNvSpPr>
            <a:spLocks noChangeShapeType="1"/>
          </p:cNvSpPr>
          <p:nvPr/>
        </p:nvSpPr>
        <p:spPr bwMode="gray">
          <a:xfrm>
            <a:off x="2362200" y="23399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Rectangle 17"/>
          <p:cNvSpPr>
            <a:spLocks noChangeArrowheads="1"/>
          </p:cNvSpPr>
          <p:nvPr/>
        </p:nvSpPr>
        <p:spPr bwMode="gray">
          <a:xfrm rot="3419336">
            <a:off x="2078037" y="17637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38" name="Text Box 18"/>
          <p:cNvSpPr txBox="1">
            <a:spLocks noChangeArrowheads="1"/>
          </p:cNvSpPr>
          <p:nvPr/>
        </p:nvSpPr>
        <p:spPr bwMode="gray">
          <a:xfrm>
            <a:off x="2915816" y="1851025"/>
            <a:ext cx="460851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историю ораторского искусства и опыт знаменитых ораторов</a:t>
            </a:r>
            <a:r>
              <a:rPr lang="ru-RU" altLang="ru-RU" sz="1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ru-RU" sz="16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39" name="Text Box 19"/>
          <p:cNvSpPr txBox="1">
            <a:spLocks noChangeArrowheads="1"/>
          </p:cNvSpPr>
          <p:nvPr/>
        </p:nvSpPr>
        <p:spPr bwMode="gray">
          <a:xfrm>
            <a:off x="2133600" y="18065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5140" name="Line 20"/>
          <p:cNvSpPr>
            <a:spLocks noChangeShapeType="1"/>
          </p:cNvSpPr>
          <p:nvPr/>
        </p:nvSpPr>
        <p:spPr bwMode="gray">
          <a:xfrm>
            <a:off x="2362200" y="3178175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gray">
          <a:xfrm rot="3419336">
            <a:off x="2078037" y="260191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  <a:contourClr>
              <a:schemeClr val="accent2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gray">
          <a:xfrm>
            <a:off x="2133600" y="26447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5143" name="Line 23"/>
          <p:cNvSpPr>
            <a:spLocks noChangeShapeType="1"/>
          </p:cNvSpPr>
          <p:nvPr/>
        </p:nvSpPr>
        <p:spPr bwMode="gray">
          <a:xfrm>
            <a:off x="2363788" y="4014788"/>
            <a:ext cx="4799012" cy="1587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gray">
          <a:xfrm rot="3419336">
            <a:off x="2078037" y="344011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  <a:contourClr>
              <a:schemeClr val="hlink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gray">
          <a:xfrm>
            <a:off x="2133600" y="3482975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5146" name="Line 26"/>
          <p:cNvSpPr>
            <a:spLocks noChangeShapeType="1"/>
          </p:cNvSpPr>
          <p:nvPr/>
        </p:nvSpPr>
        <p:spPr bwMode="gray">
          <a:xfrm>
            <a:off x="2362200" y="5715000"/>
            <a:ext cx="4800600" cy="0"/>
          </a:xfrm>
          <a:prstGeom prst="line">
            <a:avLst/>
          </a:prstGeom>
          <a:noFill/>
          <a:ln w="25400">
            <a:solidFill>
              <a:schemeClr val="tx2"/>
            </a:solidFill>
            <a:prstDash val="sysDot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ltGray">
          <a:xfrm rot="3419336">
            <a:off x="2078037" y="5138738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  <a:contourClr>
              <a:srgbClr val="9900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5148" name="Text Box 28"/>
          <p:cNvSpPr txBox="1">
            <a:spLocks noChangeArrowheads="1"/>
          </p:cNvSpPr>
          <p:nvPr/>
        </p:nvSpPr>
        <p:spPr bwMode="gray">
          <a:xfrm>
            <a:off x="2133600" y="5181600"/>
            <a:ext cx="3540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ru-RU" sz="2400" b="1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5149" name="Text Box 29"/>
          <p:cNvSpPr txBox="1">
            <a:spLocks noChangeArrowheads="1"/>
          </p:cNvSpPr>
          <p:nvPr/>
        </p:nvSpPr>
        <p:spPr bwMode="gray">
          <a:xfrm>
            <a:off x="2915816" y="2713038"/>
            <a:ext cx="513053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современные способы подготовки к публичному выступлению;  </a:t>
            </a:r>
            <a:endParaRPr lang="en-US" altLang="ru-RU" sz="14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0" name="Text Box 30"/>
          <p:cNvSpPr txBox="1">
            <a:spLocks noChangeArrowheads="1"/>
          </p:cNvSpPr>
          <p:nvPr/>
        </p:nvSpPr>
        <p:spPr bwMode="gray">
          <a:xfrm>
            <a:off x="2915816" y="3552825"/>
            <a:ext cx="43924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и отобрать необходимые упражнения для развития речевого аппарата;</a:t>
            </a:r>
            <a:endParaRPr lang="en-US" alt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1" name="Text Box 31"/>
          <p:cNvSpPr txBox="1">
            <a:spLocks noChangeArrowheads="1"/>
          </p:cNvSpPr>
          <p:nvPr/>
        </p:nvSpPr>
        <p:spPr bwMode="gray">
          <a:xfrm>
            <a:off x="2915816" y="4394200"/>
            <a:ext cx="52256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600" b="1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вопросы эмоциональной подготовки к итоговому собеседованию</a:t>
            </a:r>
            <a:r>
              <a:rPr lang="ru-RU" altLang="ru-RU" sz="1600" dirty="0" smtClean="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en-US" altLang="ru-RU" sz="1600" dirty="0">
              <a:solidFill>
                <a:srgbClr val="CC33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52" name="Text Box 32"/>
          <p:cNvSpPr txBox="1">
            <a:spLocks noChangeArrowheads="1"/>
          </p:cNvSpPr>
          <p:nvPr/>
        </p:nvSpPr>
        <p:spPr bwMode="gray">
          <a:xfrm>
            <a:off x="2987824" y="5254624"/>
            <a:ext cx="482273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1600" b="1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Отобрать приемы и упражнения , </a:t>
            </a:r>
          </a:p>
          <a:p>
            <a:pPr eaLnBrk="0" hangingPunct="0"/>
            <a:r>
              <a:rPr lang="ru-RU" altLang="ru-RU" sz="1600" b="1" dirty="0" smtClean="0">
                <a:solidFill>
                  <a:srgbClr val="D600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можно использовать всем обучающимся </a:t>
            </a:r>
            <a:endParaRPr lang="en-US" altLang="ru-RU" sz="1600" b="1" dirty="0">
              <a:solidFill>
                <a:srgbClr val="D6009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705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620688"/>
            <a:ext cx="6934200" cy="914400"/>
          </a:xfrm>
        </p:spPr>
        <p:txBody>
          <a:bodyPr/>
          <a:lstStyle/>
          <a:p>
            <a:r>
              <a:rPr lang="ru-RU" altLang="ru-RU" sz="2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подготовиться к устному экзамену: учимся говорить красиво</a:t>
            </a:r>
            <a:r>
              <a:rPr lang="ru-RU" alt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</a:t>
            </a:r>
            <a:endParaRPr lang="en-US" altLang="ru-RU" sz="36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gray">
          <a:xfrm>
            <a:off x="3683000" y="3194050"/>
            <a:ext cx="2587625" cy="2497138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gray">
          <a:xfrm>
            <a:off x="6446838" y="3194050"/>
            <a:ext cx="2587625" cy="2497138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1269" name="Group 5"/>
          <p:cNvGrpSpPr>
            <a:grpSpLocks/>
          </p:cNvGrpSpPr>
          <p:nvPr/>
        </p:nvGrpSpPr>
        <p:grpSpPr bwMode="auto">
          <a:xfrm>
            <a:off x="6586538" y="2943225"/>
            <a:ext cx="2355850" cy="523875"/>
            <a:chOff x="3964" y="2071"/>
            <a:chExt cx="1484" cy="330"/>
          </a:xfrm>
        </p:grpSpPr>
        <p:sp>
          <p:nvSpPr>
            <p:cNvPr id="11270" name="AutoShape 6"/>
            <p:cNvSpPr>
              <a:spLocks noChangeArrowheads="1"/>
            </p:cNvSpPr>
            <p:nvPr/>
          </p:nvSpPr>
          <p:spPr bwMode="ltGray">
            <a:xfrm>
              <a:off x="3964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 w="38100" algn="ctr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1" name="AutoShape 7"/>
            <p:cNvSpPr>
              <a:spLocks noChangeArrowheads="1"/>
            </p:cNvSpPr>
            <p:nvPr/>
          </p:nvSpPr>
          <p:spPr bwMode="ltGray">
            <a:xfrm>
              <a:off x="3987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FFFF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72" name="Rectangle 8"/>
          <p:cNvSpPr>
            <a:spLocks noChangeArrowheads="1"/>
          </p:cNvSpPr>
          <p:nvPr/>
        </p:nvSpPr>
        <p:spPr bwMode="black">
          <a:xfrm>
            <a:off x="7169083" y="2994025"/>
            <a:ext cx="11891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FFFFFF"/>
                </a:solidFill>
              </a:rPr>
              <a:t>Метод </a:t>
            </a:r>
            <a:r>
              <a:rPr lang="en-US" altLang="ru-RU" sz="2000" b="1" dirty="0" smtClean="0">
                <a:solidFill>
                  <a:srgbClr val="FFFFFF"/>
                </a:solidFill>
              </a:rPr>
              <a:t>3</a:t>
            </a:r>
            <a:endParaRPr lang="en-US" altLang="ru-RU" sz="2000" b="1" dirty="0">
              <a:solidFill>
                <a:srgbClr val="FFFFFF"/>
              </a:solidFill>
            </a:endParaRPr>
          </a:p>
        </p:txBody>
      </p:sp>
      <p:grpSp>
        <p:nvGrpSpPr>
          <p:cNvPr id="11273" name="Group 9"/>
          <p:cNvGrpSpPr>
            <a:grpSpLocks/>
          </p:cNvGrpSpPr>
          <p:nvPr/>
        </p:nvGrpSpPr>
        <p:grpSpPr bwMode="auto">
          <a:xfrm>
            <a:off x="3794125" y="2943225"/>
            <a:ext cx="2355850" cy="523875"/>
            <a:chOff x="2140" y="2071"/>
            <a:chExt cx="1484" cy="330"/>
          </a:xfrm>
        </p:grpSpPr>
        <p:sp>
          <p:nvSpPr>
            <p:cNvPr id="11274" name="AutoShape 10"/>
            <p:cNvSpPr>
              <a:spLocks noChangeArrowheads="1"/>
            </p:cNvSpPr>
            <p:nvPr/>
          </p:nvSpPr>
          <p:spPr bwMode="ltGray">
            <a:xfrm>
              <a:off x="2140" y="2071"/>
              <a:ext cx="1484" cy="330"/>
            </a:xfrm>
            <a:prstGeom prst="roundRect">
              <a:avLst>
                <a:gd name="adj" fmla="val 16667"/>
              </a:avLst>
            </a:prstGeom>
            <a:solidFill>
              <a:schemeClr val="folHlink"/>
            </a:solidFill>
            <a:ln w="38100" algn="ctr">
              <a:solidFill>
                <a:srgbClr val="FFFFFF">
                  <a:alpha val="70000"/>
                </a:srgb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tx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5" name="AutoShape 11"/>
            <p:cNvSpPr>
              <a:spLocks noChangeArrowheads="1"/>
            </p:cNvSpPr>
            <p:nvPr/>
          </p:nvSpPr>
          <p:spPr bwMode="ltGray">
            <a:xfrm>
              <a:off x="2163" y="2091"/>
              <a:ext cx="1432" cy="134"/>
            </a:xfrm>
            <a:prstGeom prst="roundRect">
              <a:avLst>
                <a:gd name="adj" fmla="val 28356"/>
              </a:avLst>
            </a:prstGeom>
            <a:gradFill rotWithShape="1">
              <a:gsLst>
                <a:gs pos="0">
                  <a:srgbClr val="FFFFFF">
                    <a:alpha val="70000"/>
                  </a:srgbClr>
                </a:gs>
                <a:gs pos="100000">
                  <a:schemeClr val="folHlink">
                    <a:alpha val="70000"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13500000" algn="ctr" rotWithShape="0">
                      <a:srgbClr val="FFFFFF">
                        <a:gamma/>
                        <a:shade val="60000"/>
                        <a:invGamma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1276" name="Rectangle 12"/>
          <p:cNvSpPr>
            <a:spLocks noChangeArrowheads="1"/>
          </p:cNvSpPr>
          <p:nvPr/>
        </p:nvSpPr>
        <p:spPr bwMode="black">
          <a:xfrm>
            <a:off x="4370321" y="2994025"/>
            <a:ext cx="11891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FFFFFF"/>
                </a:solidFill>
              </a:rPr>
              <a:t>Метод</a:t>
            </a:r>
            <a:r>
              <a:rPr lang="en-US" altLang="ru-RU" sz="2000" b="1" dirty="0" smtClean="0">
                <a:solidFill>
                  <a:srgbClr val="FFFFFF"/>
                </a:solidFill>
              </a:rPr>
              <a:t> 2</a:t>
            </a:r>
            <a:endParaRPr lang="en-US" altLang="ru-RU" sz="2000" b="1" dirty="0">
              <a:solidFill>
                <a:srgbClr val="FFFFFF"/>
              </a:solidFill>
            </a:endParaRPr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gray">
          <a:xfrm>
            <a:off x="920750" y="3194050"/>
            <a:ext cx="2587625" cy="2497138"/>
          </a:xfrm>
          <a:prstGeom prst="roundRect">
            <a:avLst>
              <a:gd name="adj" fmla="val 4639"/>
            </a:avLst>
          </a:prstGeom>
          <a:gradFill rotWithShape="1">
            <a:gsLst>
              <a:gs pos="0">
                <a:srgbClr val="D7D7D7">
                  <a:gamma/>
                  <a:tint val="4314"/>
                  <a:invGamma/>
                </a:srgbClr>
              </a:gs>
              <a:gs pos="100000">
                <a:srgbClr val="D7D7D7"/>
              </a:gs>
            </a:gsLst>
            <a:lin ang="5400000" scaled="1"/>
          </a:gradFill>
          <a:ln w="19050">
            <a:solidFill>
              <a:srgbClr val="C0C0C0"/>
            </a:solidFill>
            <a:round/>
            <a:headEnd/>
            <a:tailEnd/>
          </a:ln>
          <a:effectLst>
            <a:outerShdw dist="53882" dir="2700000" algn="ctr" rotWithShape="0">
              <a:srgbClr val="292929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ltGray">
          <a:xfrm>
            <a:off x="1019175" y="2943225"/>
            <a:ext cx="2355850" cy="523875"/>
          </a:xfrm>
          <a:prstGeom prst="roundRect">
            <a:avLst>
              <a:gd name="adj" fmla="val 16667"/>
            </a:avLst>
          </a:prstGeom>
          <a:solidFill>
            <a:schemeClr val="hlink"/>
          </a:solidFill>
          <a:ln w="38100" algn="ctr">
            <a:solidFill>
              <a:srgbClr val="FFFFFF">
                <a:alpha val="70000"/>
              </a:srgbClr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9" name="AutoShape 15"/>
          <p:cNvSpPr>
            <a:spLocks noChangeArrowheads="1"/>
          </p:cNvSpPr>
          <p:nvPr/>
        </p:nvSpPr>
        <p:spPr bwMode="ltGray">
          <a:xfrm>
            <a:off x="1055688" y="2974975"/>
            <a:ext cx="2273300" cy="125413"/>
          </a:xfrm>
          <a:prstGeom prst="roundRect">
            <a:avLst>
              <a:gd name="adj" fmla="val 28356"/>
            </a:avLst>
          </a:prstGeom>
          <a:gradFill rotWithShape="1">
            <a:gsLst>
              <a:gs pos="0">
                <a:srgbClr val="FFFFFF">
                  <a:alpha val="70000"/>
                </a:srgbClr>
              </a:gs>
              <a:gs pos="100000">
                <a:schemeClr val="hlink">
                  <a:alpha val="70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13500000" algn="ctr" rotWithShape="0">
                    <a:srgbClr val="FFFFFF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80" name="Rectangle 16"/>
          <p:cNvSpPr>
            <a:spLocks noChangeArrowheads="1"/>
          </p:cNvSpPr>
          <p:nvPr/>
        </p:nvSpPr>
        <p:spPr bwMode="black">
          <a:xfrm>
            <a:off x="1595371" y="2994025"/>
            <a:ext cx="118917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altLang="ru-RU" sz="2000" b="1" dirty="0" smtClean="0">
                <a:solidFill>
                  <a:srgbClr val="FFFFFF"/>
                </a:solidFill>
              </a:rPr>
              <a:t>Метод</a:t>
            </a:r>
            <a:r>
              <a:rPr lang="en-US" altLang="ru-RU" sz="2000" b="1" dirty="0" smtClean="0">
                <a:solidFill>
                  <a:srgbClr val="FFFFFF"/>
                </a:solidFill>
              </a:rPr>
              <a:t> 1</a:t>
            </a:r>
            <a:endParaRPr lang="en-US" altLang="ru-RU" sz="2000" b="1" dirty="0">
              <a:solidFill>
                <a:srgbClr val="FFFFFF"/>
              </a:solidFill>
            </a:endParaRPr>
          </a:p>
        </p:txBody>
      </p:sp>
      <p:sp>
        <p:nvSpPr>
          <p:cNvPr id="11282" name="Text Box 18"/>
          <p:cNvSpPr txBox="1">
            <a:spLocks noChangeArrowheads="1"/>
          </p:cNvSpPr>
          <p:nvPr/>
        </p:nvSpPr>
        <p:spPr bwMode="gray">
          <a:xfrm>
            <a:off x="1065213" y="3736975"/>
            <a:ext cx="2262187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alt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изученной информации</a:t>
            </a:r>
            <a:endParaRPr lang="en-US" alt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83" name="Text Box 19"/>
          <p:cNvSpPr txBox="1">
            <a:spLocks noChangeArrowheads="1"/>
          </p:cNvSpPr>
          <p:nvPr/>
        </p:nvSpPr>
        <p:spPr bwMode="gray">
          <a:xfrm>
            <a:off x="3754438" y="3770313"/>
            <a:ext cx="2506662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ru-RU" sz="1600" b="1" dirty="0">
                <a:solidFill>
                  <a:srgbClr val="000000"/>
                </a:solidFill>
              </a:rPr>
              <a:t> </a:t>
            </a:r>
            <a:r>
              <a:rPr lang="ru-RU" alt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</a:t>
            </a:r>
            <a:endParaRPr lang="en-US" alt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Отбор</a:t>
            </a:r>
            <a:endParaRPr lang="en-US" alt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84" name="Text Box 20"/>
          <p:cNvSpPr txBox="1">
            <a:spLocks noChangeArrowheads="1"/>
          </p:cNvSpPr>
          <p:nvPr/>
        </p:nvSpPr>
        <p:spPr bwMode="gray">
          <a:xfrm>
            <a:off x="6496050" y="3770313"/>
            <a:ext cx="2506663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ru-RU" sz="1600" b="1" dirty="0">
                <a:solidFill>
                  <a:srgbClr val="000000"/>
                </a:solidFill>
              </a:rPr>
              <a:t> </a:t>
            </a:r>
            <a:r>
              <a:rPr lang="ru-RU" alt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</a:t>
            </a:r>
            <a:endParaRPr lang="en-US" alt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alt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</a:t>
            </a:r>
            <a:endParaRPr lang="en-US" altLang="ru-RU" sz="28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692696"/>
            <a:ext cx="7006208" cy="410344"/>
          </a:xfrm>
        </p:spPr>
        <p:txBody>
          <a:bodyPr/>
          <a:lstStyle/>
          <a:p>
            <a:r>
              <a:rPr lang="ru-RU" altLang="ru-RU" sz="32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подготовиться к устному экзамену: учимся говорить красиво</a:t>
            </a:r>
            <a:r>
              <a:rPr lang="ru-RU" altLang="ru-RU" sz="5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54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ru-RU" dirty="0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black">
          <a:xfrm>
            <a:off x="1147763" y="1447800"/>
            <a:ext cx="7234237" cy="3498850"/>
          </a:xfrm>
          <a:noFill/>
          <a:ln/>
        </p:spPr>
        <p:txBody>
          <a:bodyPr/>
          <a:lstStyle/>
          <a:p>
            <a:pPr marL="0" indent="0">
              <a:buNone/>
            </a:pPr>
            <a:endParaRPr lang="en-US" altLang="ru-RU" sz="20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63" y="1340768"/>
            <a:ext cx="6588224" cy="4941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подготовиться к устному экзамену: учимся говорить красиво</a:t>
            </a:r>
            <a:endParaRPr lang="en-US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1" name="Oval 3"/>
          <p:cNvSpPr>
            <a:spLocks noChangeArrowheads="1"/>
          </p:cNvSpPr>
          <p:nvPr/>
        </p:nvSpPr>
        <p:spPr bwMode="gray">
          <a:xfrm>
            <a:off x="2895600" y="2365375"/>
            <a:ext cx="2743200" cy="2743200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gray">
          <a:xfrm>
            <a:off x="4038600" y="2879725"/>
            <a:ext cx="1619250" cy="1619250"/>
          </a:xfrm>
          <a:prstGeom prst="ellipse">
            <a:avLst/>
          </a:prstGeom>
          <a:solidFill>
            <a:srgbClr val="DCDCDC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gray">
          <a:xfrm>
            <a:off x="3276600" y="3660775"/>
            <a:ext cx="15240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gray">
          <a:xfrm>
            <a:off x="4114800" y="2517775"/>
            <a:ext cx="914400" cy="914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gray">
          <a:xfrm flipH="1">
            <a:off x="4210050" y="4041775"/>
            <a:ext cx="819150" cy="1409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gray">
          <a:xfrm>
            <a:off x="5410200" y="3965575"/>
            <a:ext cx="228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gray">
          <a:xfrm flipV="1">
            <a:off x="5410200" y="2670175"/>
            <a:ext cx="533400" cy="838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Oval 10"/>
          <p:cNvSpPr>
            <a:spLocks noChangeArrowheads="1"/>
          </p:cNvSpPr>
          <p:nvPr/>
        </p:nvSpPr>
        <p:spPr bwMode="gray">
          <a:xfrm>
            <a:off x="4676775" y="3270250"/>
            <a:ext cx="895350" cy="895350"/>
          </a:xfrm>
          <a:prstGeom prst="ellipse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292929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2299" name="Group 11"/>
          <p:cNvGrpSpPr>
            <a:grpSpLocks/>
          </p:cNvGrpSpPr>
          <p:nvPr/>
        </p:nvGrpSpPr>
        <p:grpSpPr bwMode="auto">
          <a:xfrm>
            <a:off x="3200400" y="1527175"/>
            <a:ext cx="1146175" cy="1384300"/>
            <a:chOff x="2064" y="1008"/>
            <a:chExt cx="722" cy="872"/>
          </a:xfrm>
        </p:grpSpPr>
        <p:sp>
          <p:nvSpPr>
            <p:cNvPr id="12300" name="Oval 12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301" name="Group 13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2302" name="Picture 14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303" name="Oval 15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folHlink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2304" name="Picture 16" descr="light_shadow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305" name="Group 17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2306" name="Group 18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2307" name="AutoShape 19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08" name="AutoShape 20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09" name="AutoShape 21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10" name="AutoShape 22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11" name="Group 23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2312" name="AutoShape 24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13" name="AutoShape 25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14" name="AutoShape 26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15" name="AutoShape 27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2316" name="Group 28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2317" name="Group 29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318" name="AutoShape 30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19" name="AutoShape 31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20" name="AutoShape 32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21" name="AutoShape 33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322" name="Group 34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323" name="AutoShape 35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24" name="AutoShape 36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25" name="AutoShape 37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26" name="AutoShape 38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327" name="Rectangle 39"/>
            <p:cNvSpPr>
              <a:spLocks noChangeArrowheads="1"/>
            </p:cNvSpPr>
            <p:nvPr/>
          </p:nvSpPr>
          <p:spPr bwMode="gray">
            <a:xfrm>
              <a:off x="2337" y="1272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shade val="72549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189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  <a:flatTx/>
            </a:bodyPr>
            <a:lstStyle/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</a:rPr>
                <a:t>1</a:t>
              </a:r>
              <a:endParaRPr lang="en-US" alt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328" name="Group 40"/>
          <p:cNvGrpSpPr>
            <a:grpSpLocks/>
          </p:cNvGrpSpPr>
          <p:nvPr/>
        </p:nvGrpSpPr>
        <p:grpSpPr bwMode="auto">
          <a:xfrm>
            <a:off x="2211388" y="2924175"/>
            <a:ext cx="1146175" cy="1384300"/>
            <a:chOff x="2064" y="1008"/>
            <a:chExt cx="722" cy="872"/>
          </a:xfrm>
        </p:grpSpPr>
        <p:sp>
          <p:nvSpPr>
            <p:cNvPr id="12329" name="Oval 41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330" name="Group 42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2331" name="Picture 43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332" name="Oval 44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2333" name="Picture 45" descr="light_shadow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334" name="Group 46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2335" name="Group 47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2336" name="AutoShape 48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37" name="AutoShape 49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38" name="AutoShape 50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39" name="AutoShape 51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40" name="Group 52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2341" name="AutoShape 53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2" name="AutoShape 54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3" name="AutoShape 55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44" name="AutoShape 56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2345" name="Group 57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2346" name="Group 58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347" name="AutoShape 59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48" name="AutoShape 60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49" name="AutoShape 61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0" name="AutoShape 62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351" name="Group 63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352" name="AutoShape 64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3" name="AutoShape 65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4" name="AutoShape 66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55" name="AutoShape 67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356" name="Rectangle 68"/>
            <p:cNvSpPr>
              <a:spLocks noChangeArrowheads="1"/>
            </p:cNvSpPr>
            <p:nvPr/>
          </p:nvSpPr>
          <p:spPr bwMode="gray">
            <a:xfrm>
              <a:off x="2337" y="1272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shade val="72549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189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  <a:flatTx/>
            </a:bodyPr>
            <a:lstStyle/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</a:rPr>
                <a:t>5</a:t>
              </a:r>
              <a:endParaRPr lang="en-US" alt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357" name="Group 69"/>
          <p:cNvGrpSpPr>
            <a:grpSpLocks/>
          </p:cNvGrpSpPr>
          <p:nvPr/>
        </p:nvGrpSpPr>
        <p:grpSpPr bwMode="auto">
          <a:xfrm>
            <a:off x="3324225" y="5272088"/>
            <a:ext cx="1146175" cy="1384300"/>
            <a:chOff x="2064" y="1008"/>
            <a:chExt cx="722" cy="872"/>
          </a:xfrm>
        </p:grpSpPr>
        <p:sp>
          <p:nvSpPr>
            <p:cNvPr id="12358" name="Oval 70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359" name="Group 71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2360" name="Picture 72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361" name="Oval 73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accent1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2362" name="Picture 74" descr="light_shadow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363" name="Group 75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2364" name="Group 76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2365" name="AutoShape 77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66" name="AutoShape 78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67" name="AutoShape 79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68" name="AutoShape 80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69" name="Group 81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2370" name="AutoShape 82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71" name="AutoShape 83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72" name="AutoShape 84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73" name="AutoShape 85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2374" name="Group 86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2375" name="Group 87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376" name="AutoShape 88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77" name="AutoShape 89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78" name="AutoShape 90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79" name="AutoShape 91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380" name="Group 92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381" name="AutoShape 93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82" name="AutoShape 94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83" name="AutoShape 95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384" name="AutoShape 96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385" name="Rectangle 97"/>
            <p:cNvSpPr>
              <a:spLocks noChangeArrowheads="1"/>
            </p:cNvSpPr>
            <p:nvPr/>
          </p:nvSpPr>
          <p:spPr bwMode="gray">
            <a:xfrm>
              <a:off x="2337" y="1272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shade val="72549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189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  <a:flatTx/>
            </a:bodyPr>
            <a:lstStyle/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</a:rPr>
                <a:t>4</a:t>
              </a:r>
              <a:endParaRPr lang="en-US" alt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386" name="Group 98"/>
          <p:cNvGrpSpPr>
            <a:grpSpLocks/>
          </p:cNvGrpSpPr>
          <p:nvPr/>
        </p:nvGrpSpPr>
        <p:grpSpPr bwMode="auto">
          <a:xfrm>
            <a:off x="5568950" y="3813175"/>
            <a:ext cx="1146175" cy="1384300"/>
            <a:chOff x="2064" y="1008"/>
            <a:chExt cx="722" cy="872"/>
          </a:xfrm>
        </p:grpSpPr>
        <p:sp>
          <p:nvSpPr>
            <p:cNvPr id="12387" name="Oval 99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388" name="Group 100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2389" name="Picture 101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390" name="Oval 102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bg2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2391" name="Picture 103" descr="light_shadow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392" name="Group 104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2393" name="Group 105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2394" name="AutoShape 106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95" name="AutoShape 107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96" name="AutoShape 108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397" name="AutoShape 109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398" name="Group 110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2399" name="AutoShape 111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00" name="AutoShape 112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01" name="AutoShape 113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02" name="AutoShape 114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2403" name="Group 115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2404" name="Group 116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405" name="AutoShape 117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06" name="AutoShape 118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07" name="AutoShape 119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08" name="AutoShape 120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409" name="Group 121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410" name="AutoShape 122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11" name="AutoShape 123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12" name="AutoShape 124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13" name="AutoShape 125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414" name="Rectangle 126"/>
            <p:cNvSpPr>
              <a:spLocks noChangeArrowheads="1"/>
            </p:cNvSpPr>
            <p:nvPr/>
          </p:nvSpPr>
          <p:spPr bwMode="gray">
            <a:xfrm>
              <a:off x="2337" y="1272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shade val="72549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189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  <a:flatTx/>
            </a:bodyPr>
            <a:lstStyle/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</a:rPr>
                <a:t>3</a:t>
              </a:r>
              <a:endParaRPr lang="en-US" alt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415" name="Group 127"/>
          <p:cNvGrpSpPr>
            <a:grpSpLocks/>
          </p:cNvGrpSpPr>
          <p:nvPr/>
        </p:nvGrpSpPr>
        <p:grpSpPr bwMode="auto">
          <a:xfrm>
            <a:off x="5562600" y="1651000"/>
            <a:ext cx="1146175" cy="1384300"/>
            <a:chOff x="2064" y="1008"/>
            <a:chExt cx="722" cy="872"/>
          </a:xfrm>
        </p:grpSpPr>
        <p:sp>
          <p:nvSpPr>
            <p:cNvPr id="12416" name="Oval 128"/>
            <p:cNvSpPr>
              <a:spLocks noChangeArrowheads="1"/>
            </p:cNvSpPr>
            <p:nvPr/>
          </p:nvSpPr>
          <p:spPr bwMode="gray">
            <a:xfrm>
              <a:off x="2064" y="1008"/>
              <a:ext cx="722" cy="727"/>
            </a:xfrm>
            <a:prstGeom prst="ellipse">
              <a:avLst/>
            </a:prstGeom>
            <a:solidFill>
              <a:srgbClr val="EAEAEA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417" name="Group 129"/>
            <p:cNvGrpSpPr>
              <a:grpSpLocks/>
            </p:cNvGrpSpPr>
            <p:nvPr/>
          </p:nvGrpSpPr>
          <p:grpSpPr bwMode="auto">
            <a:xfrm>
              <a:off x="2086" y="1031"/>
              <a:ext cx="680" cy="849"/>
              <a:chOff x="3975" y="1593"/>
              <a:chExt cx="931" cy="1163"/>
            </a:xfrm>
          </p:grpSpPr>
          <p:pic>
            <p:nvPicPr>
              <p:cNvPr id="12418" name="Picture 130" descr="circuler_1"/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gray">
              <a:xfrm>
                <a:off x="3975" y="1593"/>
                <a:ext cx="925" cy="93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2419" name="Oval 131"/>
              <p:cNvSpPr>
                <a:spLocks noChangeArrowheads="1"/>
              </p:cNvSpPr>
              <p:nvPr/>
            </p:nvSpPr>
            <p:spPr bwMode="gray">
              <a:xfrm>
                <a:off x="3975" y="1593"/>
                <a:ext cx="931" cy="937"/>
              </a:xfrm>
              <a:prstGeom prst="ellipse">
                <a:avLst/>
              </a:prstGeom>
              <a:solidFill>
                <a:schemeClr val="hlink">
                  <a:alpha val="50000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pic>
            <p:nvPicPr>
              <p:cNvPr id="12420" name="Picture 132" descr="light_shadow1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285"/>
              <a:stretch>
                <a:fillRect/>
              </a:stretch>
            </p:blipFill>
            <p:spPr bwMode="gray">
              <a:xfrm>
                <a:off x="3984" y="1632"/>
                <a:ext cx="682" cy="58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12421" name="Group 133"/>
              <p:cNvGrpSpPr>
                <a:grpSpLocks/>
              </p:cNvGrpSpPr>
              <p:nvPr/>
            </p:nvGrpSpPr>
            <p:grpSpPr bwMode="auto">
              <a:xfrm rot="-3733502" flipH="1" flipV="1">
                <a:off x="4256" y="2247"/>
                <a:ext cx="820" cy="198"/>
                <a:chOff x="2532" y="1051"/>
                <a:chExt cx="893" cy="246"/>
              </a:xfrm>
            </p:grpSpPr>
            <p:grpSp>
              <p:nvGrpSpPr>
                <p:cNvPr id="12422" name="Group 134"/>
                <p:cNvGrpSpPr>
                  <a:grpSpLocks/>
                </p:cNvGrpSpPr>
                <p:nvPr/>
              </p:nvGrpSpPr>
              <p:grpSpPr bwMode="auto">
                <a:xfrm>
                  <a:off x="2532" y="1051"/>
                  <a:ext cx="743" cy="185"/>
                  <a:chOff x="1565" y="2568"/>
                  <a:chExt cx="1118" cy="279"/>
                </a:xfrm>
              </p:grpSpPr>
              <p:sp>
                <p:nvSpPr>
                  <p:cNvPr id="12423" name="AutoShape 135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24" name="AutoShape 136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25" name="AutoShape 137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26" name="AutoShape 138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12427" name="Group 139"/>
                <p:cNvGrpSpPr>
                  <a:grpSpLocks/>
                </p:cNvGrpSpPr>
                <p:nvPr/>
              </p:nvGrpSpPr>
              <p:grpSpPr bwMode="auto">
                <a:xfrm rot="1353540">
                  <a:off x="2682" y="1111"/>
                  <a:ext cx="743" cy="186"/>
                  <a:chOff x="1565" y="2568"/>
                  <a:chExt cx="1118" cy="279"/>
                </a:xfrm>
              </p:grpSpPr>
              <p:sp>
                <p:nvSpPr>
                  <p:cNvPr id="12428" name="AutoShape 140"/>
                  <p:cNvSpPr>
                    <a:spLocks noChangeArrowheads="1"/>
                  </p:cNvSpPr>
                  <p:nvPr/>
                </p:nvSpPr>
                <p:spPr bwMode="white">
                  <a:xfrm rot="5263130">
                    <a:off x="1859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29" name="AutoShape 141"/>
                  <p:cNvSpPr>
                    <a:spLocks noChangeArrowheads="1"/>
                  </p:cNvSpPr>
                  <p:nvPr/>
                </p:nvSpPr>
                <p:spPr bwMode="white">
                  <a:xfrm rot="6078281">
                    <a:off x="1995" y="2274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30" name="AutoShape 142"/>
                  <p:cNvSpPr>
                    <a:spLocks noChangeArrowheads="1"/>
                  </p:cNvSpPr>
                  <p:nvPr/>
                </p:nvSpPr>
                <p:spPr bwMode="white">
                  <a:xfrm rot="6373927">
                    <a:off x="2071" y="229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12431" name="AutoShape 143"/>
                  <p:cNvSpPr>
                    <a:spLocks noChangeArrowheads="1"/>
                  </p:cNvSpPr>
                  <p:nvPr/>
                </p:nvSpPr>
                <p:spPr bwMode="white">
                  <a:xfrm rot="6906312">
                    <a:off x="2161" y="2326"/>
                    <a:ext cx="227" cy="816"/>
                  </a:xfrm>
                  <a:prstGeom prst="moon">
                    <a:avLst>
                      <a:gd name="adj" fmla="val 49773"/>
                    </a:avLst>
                  </a:prstGeom>
                  <a:solidFill>
                    <a:srgbClr val="FFFFFF">
                      <a:alpha val="3999"/>
                    </a:srgb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grpSp>
          <p:nvGrpSpPr>
            <p:cNvPr id="12432" name="Group 144"/>
            <p:cNvGrpSpPr>
              <a:grpSpLocks/>
            </p:cNvGrpSpPr>
            <p:nvPr/>
          </p:nvGrpSpPr>
          <p:grpSpPr bwMode="auto">
            <a:xfrm rot="-3733502" flipH="1" flipV="1">
              <a:off x="2362" y="1505"/>
              <a:ext cx="527" cy="128"/>
              <a:chOff x="2532" y="1051"/>
              <a:chExt cx="893" cy="246"/>
            </a:xfrm>
          </p:grpSpPr>
          <p:grpSp>
            <p:nvGrpSpPr>
              <p:cNvPr id="12433" name="Group 145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434" name="AutoShape 146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35" name="AutoShape 147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36" name="AutoShape 148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37" name="AutoShape 149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438" name="Group 150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439" name="AutoShape 151"/>
                <p:cNvSpPr>
                  <a:spLocks noChangeArrowheads="1"/>
                </p:cNvSpPr>
                <p:nvPr/>
              </p:nvSpPr>
              <p:spPr bwMode="white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40" name="AutoShape 152"/>
                <p:cNvSpPr>
                  <a:spLocks noChangeArrowheads="1"/>
                </p:cNvSpPr>
                <p:nvPr/>
              </p:nvSpPr>
              <p:spPr bwMode="white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41" name="AutoShape 153"/>
                <p:cNvSpPr>
                  <a:spLocks noChangeArrowheads="1"/>
                </p:cNvSpPr>
                <p:nvPr/>
              </p:nvSpPr>
              <p:spPr bwMode="white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42" name="AutoShape 154"/>
                <p:cNvSpPr>
                  <a:spLocks noChangeArrowheads="1"/>
                </p:cNvSpPr>
                <p:nvPr/>
              </p:nvSpPr>
              <p:spPr bwMode="white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443" name="Rectangle 155"/>
            <p:cNvSpPr>
              <a:spLocks noChangeArrowheads="1"/>
            </p:cNvSpPr>
            <p:nvPr/>
          </p:nvSpPr>
          <p:spPr bwMode="gray">
            <a:xfrm>
              <a:off x="2337" y="1272"/>
              <a:ext cx="188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1">
                    <a:gsLst>
                      <a:gs pos="0">
                        <a:schemeClr val="accent1">
                          <a:gamma/>
                          <a:shade val="72549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18900000" scaled="1"/>
                  </a:gra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292929"/>
                    </a:outerShdw>
                  </a:effectLst>
                </a14:hiddenEffects>
              </a:ext>
            </a:extLst>
          </p:spPr>
          <p:txBody>
            <a:bodyPr wrap="none">
              <a:spAutoFit/>
              <a:flatTx/>
            </a:bodyPr>
            <a:lstStyle/>
            <a:p>
              <a:pPr algn="ctr"/>
              <a:r>
                <a:rPr lang="ru-RU" altLang="ru-RU" sz="1600" b="1" dirty="0" smtClean="0">
                  <a:solidFill>
                    <a:srgbClr val="000000"/>
                  </a:solidFill>
                </a:rPr>
                <a:t>2</a:t>
              </a:r>
              <a:endParaRPr lang="en-US" altLang="ru-RU" sz="16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2444" name="Group 156"/>
          <p:cNvGrpSpPr>
            <a:grpSpLocks/>
          </p:cNvGrpSpPr>
          <p:nvPr/>
        </p:nvGrpSpPr>
        <p:grpSpPr bwMode="auto">
          <a:xfrm rot="4976862" flipH="1">
            <a:off x="4864100" y="3444875"/>
            <a:ext cx="673100" cy="647700"/>
            <a:chOff x="1944" y="1111"/>
            <a:chExt cx="204" cy="196"/>
          </a:xfrm>
        </p:grpSpPr>
        <p:pic>
          <p:nvPicPr>
            <p:cNvPr id="12445" name="Picture 157" descr="circuler_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 flipH="1">
              <a:off x="1961" y="1124"/>
              <a:ext cx="174" cy="1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446" name="Oval 158"/>
            <p:cNvSpPr>
              <a:spLocks noChangeArrowheads="1"/>
            </p:cNvSpPr>
            <p:nvPr/>
          </p:nvSpPr>
          <p:spPr bwMode="gray">
            <a:xfrm flipH="1">
              <a:off x="1962" y="1124"/>
              <a:ext cx="173" cy="172"/>
            </a:xfrm>
            <a:prstGeom prst="ellipse">
              <a:avLst/>
            </a:prstGeom>
            <a:gradFill rotWithShape="1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50000">
                  <a:schemeClr val="bg2">
                    <a:alpha val="50000"/>
                  </a:schemeClr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2447" name="Group 159"/>
            <p:cNvGrpSpPr>
              <a:grpSpLocks/>
            </p:cNvGrpSpPr>
            <p:nvPr/>
          </p:nvGrpSpPr>
          <p:grpSpPr bwMode="auto">
            <a:xfrm rot="1297425" flipV="1">
              <a:off x="1971" y="1258"/>
              <a:ext cx="151" cy="37"/>
              <a:chOff x="2532" y="1051"/>
              <a:chExt cx="893" cy="246"/>
            </a:xfrm>
          </p:grpSpPr>
          <p:grpSp>
            <p:nvGrpSpPr>
              <p:cNvPr id="12448" name="Group 160"/>
              <p:cNvGrpSpPr>
                <a:grpSpLocks/>
              </p:cNvGrpSpPr>
              <p:nvPr/>
            </p:nvGrpSpPr>
            <p:grpSpPr bwMode="auto">
              <a:xfrm>
                <a:off x="2532" y="1051"/>
                <a:ext cx="743" cy="185"/>
                <a:chOff x="1565" y="2568"/>
                <a:chExt cx="1118" cy="279"/>
              </a:xfrm>
            </p:grpSpPr>
            <p:sp>
              <p:nvSpPr>
                <p:cNvPr id="12449" name="AutoShape 161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50" name="AutoShape 162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51" name="AutoShape 163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52" name="AutoShape 164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453" name="Group 165"/>
              <p:cNvGrpSpPr>
                <a:grpSpLocks/>
              </p:cNvGrpSpPr>
              <p:nvPr/>
            </p:nvGrpSpPr>
            <p:grpSpPr bwMode="auto">
              <a:xfrm rot="1353540">
                <a:off x="2682" y="1111"/>
                <a:ext cx="743" cy="186"/>
                <a:chOff x="1565" y="2568"/>
                <a:chExt cx="1118" cy="279"/>
              </a:xfrm>
            </p:grpSpPr>
            <p:sp>
              <p:nvSpPr>
                <p:cNvPr id="12454" name="AutoShape 166"/>
                <p:cNvSpPr>
                  <a:spLocks noChangeArrowheads="1"/>
                </p:cNvSpPr>
                <p:nvPr/>
              </p:nvSpPr>
              <p:spPr bwMode="gray">
                <a:xfrm rot="5263130">
                  <a:off x="1859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55" name="AutoShape 167"/>
                <p:cNvSpPr>
                  <a:spLocks noChangeArrowheads="1"/>
                </p:cNvSpPr>
                <p:nvPr/>
              </p:nvSpPr>
              <p:spPr bwMode="gray">
                <a:xfrm rot="6078281">
                  <a:off x="1995" y="2274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56" name="AutoShape 168"/>
                <p:cNvSpPr>
                  <a:spLocks noChangeArrowheads="1"/>
                </p:cNvSpPr>
                <p:nvPr/>
              </p:nvSpPr>
              <p:spPr bwMode="gray">
                <a:xfrm rot="6373927">
                  <a:off x="2071" y="229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2457" name="AutoShape 169"/>
                <p:cNvSpPr>
                  <a:spLocks noChangeArrowheads="1"/>
                </p:cNvSpPr>
                <p:nvPr/>
              </p:nvSpPr>
              <p:spPr bwMode="gray">
                <a:xfrm rot="6906312">
                  <a:off x="2161" y="2326"/>
                  <a:ext cx="227" cy="816"/>
                </a:xfrm>
                <a:prstGeom prst="moon">
                  <a:avLst>
                    <a:gd name="adj" fmla="val 49773"/>
                  </a:avLst>
                </a:prstGeom>
                <a:solidFill>
                  <a:srgbClr val="FFFFFF">
                    <a:alpha val="3999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sp>
          <p:nvSpPr>
            <p:cNvPr id="12458" name="Arc 170"/>
            <p:cNvSpPr>
              <a:spLocks/>
            </p:cNvSpPr>
            <p:nvPr/>
          </p:nvSpPr>
          <p:spPr bwMode="gray">
            <a:xfrm rot="25447716">
              <a:off x="1948" y="1107"/>
              <a:ext cx="196" cy="20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3603 w 43200"/>
                <a:gd name="T1" fmla="*/ 33545 h 43155"/>
                <a:gd name="T2" fmla="*/ 22996 w 43200"/>
                <a:gd name="T3" fmla="*/ 43155 h 43155"/>
                <a:gd name="T4" fmla="*/ 21600 w 43200"/>
                <a:gd name="T5" fmla="*/ 21600 h 43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43155" fill="none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</a:path>
                <a:path w="43200" h="43155" stroke="0" extrusionOk="0">
                  <a:moveTo>
                    <a:pt x="3603" y="33544"/>
                  </a:moveTo>
                  <a:cubicBezTo>
                    <a:pt x="1253" y="30004"/>
                    <a:pt x="0" y="258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32987"/>
                    <a:pt x="34359" y="42418"/>
                    <a:pt x="22995" y="43154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2700">
              <a:solidFill>
                <a:srgbClr val="000000"/>
              </a:solidFill>
              <a:prstDash val="sysDot"/>
              <a:round/>
              <a:headEnd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pic>
          <p:nvPicPr>
            <p:cNvPr id="12459" name="Picture 171" descr="light_shadow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740"/>
            <a:stretch>
              <a:fillRect/>
            </a:stretch>
          </p:blipFill>
          <p:spPr bwMode="gray">
            <a:xfrm rot="2569845" flipH="1">
              <a:off x="2015" y="1139"/>
              <a:ext cx="129" cy="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2460" name="AutoShape 172"/>
          <p:cNvSpPr>
            <a:spLocks/>
          </p:cNvSpPr>
          <p:nvPr/>
        </p:nvSpPr>
        <p:spPr bwMode="auto">
          <a:xfrm>
            <a:off x="7558088" y="1922463"/>
            <a:ext cx="1509712" cy="366712"/>
          </a:xfrm>
          <a:prstGeom prst="accentCallout2">
            <a:avLst>
              <a:gd name="adj1" fmla="val 31167"/>
              <a:gd name="adj2" fmla="val -5046"/>
              <a:gd name="adj3" fmla="val 31167"/>
              <a:gd name="adj4" fmla="val -38907"/>
              <a:gd name="adj5" fmla="val 99565"/>
              <a:gd name="adj6" fmla="val -73185"/>
            </a:avLst>
          </a:prstGeom>
          <a:noFill/>
          <a:ln w="9525">
            <a:solidFill>
              <a:schemeClr val="hlink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ru-RU" altLang="ru-RU" sz="1400" b="1" dirty="0" smtClean="0">
                <a:solidFill>
                  <a:srgbClr val="C00000"/>
                </a:solidFill>
              </a:rPr>
              <a:t>2</a:t>
            </a:r>
            <a:r>
              <a:rPr lang="en-US" altLang="ru-RU" sz="1400" b="1" dirty="0" smtClean="0">
                <a:solidFill>
                  <a:srgbClr val="C00000"/>
                </a:solidFill>
              </a:rPr>
              <a:t>.</a:t>
            </a:r>
            <a:r>
              <a:rPr lang="en-US" altLang="ru-RU" sz="1400" b="1" dirty="0" smtClean="0">
                <a:solidFill>
                  <a:srgbClr val="000000"/>
                </a:solidFill>
              </a:rPr>
              <a:t> </a:t>
            </a:r>
            <a:r>
              <a:rPr lang="ru-RU" altLang="ru-RU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Жесты должны быть свободными</a:t>
            </a:r>
            <a:endParaRPr lang="en-US" altLang="ru-RU" sz="1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61" name="AutoShape 173"/>
          <p:cNvSpPr>
            <a:spLocks/>
          </p:cNvSpPr>
          <p:nvPr/>
        </p:nvSpPr>
        <p:spPr bwMode="auto">
          <a:xfrm>
            <a:off x="7253288" y="3878263"/>
            <a:ext cx="1509712" cy="392112"/>
          </a:xfrm>
          <a:prstGeom prst="accentCallout2">
            <a:avLst>
              <a:gd name="adj1" fmla="val 29148"/>
              <a:gd name="adj2" fmla="val -5046"/>
              <a:gd name="adj3" fmla="val 29148"/>
              <a:gd name="adj4" fmla="val -5046"/>
              <a:gd name="adj5" fmla="val 112551"/>
              <a:gd name="adj6" fmla="val -59833"/>
            </a:avLst>
          </a:prstGeom>
          <a:noFill/>
          <a:ln w="9525">
            <a:solidFill>
              <a:schemeClr val="bg2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ru-RU" alt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3.Говорите убежденно громким голосом</a:t>
            </a:r>
            <a:endParaRPr lang="en-US" altLang="ru-RU" sz="1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62" name="AutoShape 174"/>
          <p:cNvSpPr>
            <a:spLocks/>
          </p:cNvSpPr>
          <p:nvPr/>
        </p:nvSpPr>
        <p:spPr bwMode="auto">
          <a:xfrm>
            <a:off x="971600" y="1524000"/>
            <a:ext cx="1917650" cy="434975"/>
          </a:xfrm>
          <a:prstGeom prst="accentCallout2">
            <a:avLst>
              <a:gd name="adj1" fmla="val 43796"/>
              <a:gd name="adj2" fmla="val 104782"/>
              <a:gd name="adj3" fmla="val 43796"/>
              <a:gd name="adj4" fmla="val 114843"/>
              <a:gd name="adj5" fmla="val 118250"/>
              <a:gd name="adj6" fmla="val 125000"/>
            </a:avLst>
          </a:prstGeom>
          <a:noFill/>
          <a:ln w="9525">
            <a:solidFill>
              <a:schemeClr val="folHlink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/>
            <a:r>
              <a:rPr lang="en-US" altLang="ru-RU" sz="1600" b="1" dirty="0" smtClean="0">
                <a:solidFill>
                  <a:srgbClr val="CC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sz="1600" b="1" dirty="0" smtClean="0">
                <a:solidFill>
                  <a:srgbClr val="CC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.Смотрите  в глаза собеседнику</a:t>
            </a:r>
            <a:endParaRPr lang="en-US" altLang="ru-RU" sz="1600" b="1" dirty="0">
              <a:solidFill>
                <a:srgbClr val="CC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63" name="AutoShape 175"/>
          <p:cNvSpPr>
            <a:spLocks/>
          </p:cNvSpPr>
          <p:nvPr/>
        </p:nvSpPr>
        <p:spPr bwMode="auto">
          <a:xfrm>
            <a:off x="395536" y="4030663"/>
            <a:ext cx="1814264" cy="434975"/>
          </a:xfrm>
          <a:prstGeom prst="accentCallout2">
            <a:avLst>
              <a:gd name="adj1" fmla="val 26278"/>
              <a:gd name="adj2" fmla="val 104782"/>
              <a:gd name="adj3" fmla="val 26278"/>
              <a:gd name="adj4" fmla="val 118926"/>
              <a:gd name="adj5" fmla="val -35769"/>
              <a:gd name="adj6" fmla="val 134463"/>
            </a:avLst>
          </a:prstGeom>
          <a:noFill/>
          <a:ln w="9525">
            <a:solidFill>
              <a:schemeClr val="accent2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r" eaLnBrk="0" hangingPunct="0"/>
            <a:r>
              <a:rPr lang="ru-RU" altLang="ru-RU" sz="1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Упражняйтесь в непрерывности речи</a:t>
            </a:r>
            <a:endParaRPr lang="en-US" altLang="ru-RU" sz="16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64" name="AutoShape 176"/>
          <p:cNvSpPr>
            <a:spLocks/>
          </p:cNvSpPr>
          <p:nvPr/>
        </p:nvSpPr>
        <p:spPr bwMode="auto">
          <a:xfrm>
            <a:off x="844550" y="5337175"/>
            <a:ext cx="1509713" cy="392113"/>
          </a:xfrm>
          <a:prstGeom prst="accentCallout2">
            <a:avLst>
              <a:gd name="adj1" fmla="val 29148"/>
              <a:gd name="adj2" fmla="val 105046"/>
              <a:gd name="adj3" fmla="val 29148"/>
              <a:gd name="adj4" fmla="val 105046"/>
              <a:gd name="adj5" fmla="val 153440"/>
              <a:gd name="adj6" fmla="val 175500"/>
            </a:avLst>
          </a:prstGeom>
          <a:noFill/>
          <a:ln w="9525">
            <a:solidFill>
              <a:schemeClr val="accent1"/>
            </a:solidFill>
            <a:miter lim="800000"/>
            <a:headEnd/>
            <a:tailEnd type="diamond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CC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hangingPunct="0"/>
            <a:r>
              <a:rPr lang="ru-RU" altLang="ru-RU" sz="16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Избегайте пауз и запинок</a:t>
            </a:r>
            <a:endParaRPr lang="en-US" altLang="ru-RU" sz="16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466" name="Rectangle 178"/>
          <p:cNvSpPr>
            <a:spLocks noChangeArrowheads="1"/>
          </p:cNvSpPr>
          <p:nvPr/>
        </p:nvSpPr>
        <p:spPr bwMode="gray">
          <a:xfrm>
            <a:off x="5035550" y="5629275"/>
            <a:ext cx="42863" cy="355600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подготовиться к устному экзамену: учимся говорить красиво</a:t>
            </a:r>
            <a:endParaRPr lang="en-US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0109" y="1412776"/>
            <a:ext cx="6678491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подготовиться к устному экзамену: учимся говорить красиво</a:t>
            </a:r>
            <a:endParaRPr lang="en-US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5495925" y="2271713"/>
            <a:ext cx="3343275" cy="3343275"/>
            <a:chOff x="3217" y="1371"/>
            <a:chExt cx="2106" cy="2106"/>
          </a:xfrm>
        </p:grpSpPr>
        <p:sp>
          <p:nvSpPr>
            <p:cNvPr id="15364" name="AutoShape 4"/>
            <p:cNvSpPr>
              <a:spLocks noChangeArrowheads="1"/>
            </p:cNvSpPr>
            <p:nvPr/>
          </p:nvSpPr>
          <p:spPr bwMode="gray">
            <a:xfrm rot="-5545250">
              <a:off x="3217" y="1371"/>
              <a:ext cx="2106" cy="2106"/>
            </a:xfrm>
            <a:custGeom>
              <a:avLst/>
              <a:gdLst>
                <a:gd name="G0" fmla="+- 0 0 0"/>
                <a:gd name="G1" fmla="+- -3915913 0 0"/>
                <a:gd name="G2" fmla="+- 0 0 -3915913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30 0 0"/>
                <a:gd name="G9" fmla="+- 0 0 -3915913"/>
                <a:gd name="G10" fmla="+- 733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733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7330 0"/>
                <a:gd name="G29" fmla="sin 733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3915913"/>
                <a:gd name="G36" fmla="sin G34 -3915913"/>
                <a:gd name="G37" fmla="+/ -3915913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30 G39"/>
                <a:gd name="G43" fmla="sin 733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164 w 21600"/>
                <a:gd name="T5" fmla="*/ 5420 h 21600"/>
                <a:gd name="T6" fmla="*/ 15366 w 21600"/>
                <a:gd name="T7" fmla="*/ 2969 h 21600"/>
                <a:gd name="T8" fmla="*/ 17155 w 21600"/>
                <a:gd name="T9" fmla="*/ 7148 h 21600"/>
                <a:gd name="T10" fmla="*/ 24300 w 21600"/>
                <a:gd name="T11" fmla="*/ 10800 h 21600"/>
                <a:gd name="T12" fmla="*/ 19865 w 21600"/>
                <a:gd name="T13" fmla="*/ 15235 h 21600"/>
                <a:gd name="T14" fmla="*/ 1543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130" y="10800"/>
                  </a:moveTo>
                  <a:cubicBezTo>
                    <a:pt x="18130" y="8192"/>
                    <a:pt x="16744" y="5781"/>
                    <a:pt x="14492" y="4467"/>
                  </a:cubicBezTo>
                  <a:lnTo>
                    <a:pt x="16240" y="1470"/>
                  </a:lnTo>
                  <a:cubicBezTo>
                    <a:pt x="19559" y="3405"/>
                    <a:pt x="21600" y="6958"/>
                    <a:pt x="21600" y="10800"/>
                  </a:cubicBezTo>
                  <a:lnTo>
                    <a:pt x="24300" y="10800"/>
                  </a:lnTo>
                  <a:lnTo>
                    <a:pt x="19865" y="15235"/>
                  </a:lnTo>
                  <a:lnTo>
                    <a:pt x="15430" y="10800"/>
                  </a:lnTo>
                  <a:lnTo>
                    <a:pt x="18130" y="1080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60392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039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scene3d>
              <a:camera prst="legacyPerspectiveBottomRight">
                <a:rot lat="20699999" lon="1500000" rev="0"/>
              </a:camera>
              <a:lightRig rig="legacyHarsh3" dir="b"/>
            </a:scene3d>
            <a:sp3d extrusionH="290500" prstMaterial="legacyMetal">
              <a:bevelT w="13500" h="13500" prst="angle"/>
              <a:bevelB w="13500" h="13500" prst="angle"/>
              <a:extrusionClr>
                <a:schemeClr val="accent1"/>
              </a:extrusionClr>
              <a:contourClr>
                <a:schemeClr val="accent1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5365" name="AutoShape 5"/>
            <p:cNvSpPr>
              <a:spLocks noChangeArrowheads="1"/>
            </p:cNvSpPr>
            <p:nvPr/>
          </p:nvSpPr>
          <p:spPr bwMode="gray">
            <a:xfrm rot="10800000">
              <a:off x="3217" y="1371"/>
              <a:ext cx="2106" cy="2106"/>
            </a:xfrm>
            <a:custGeom>
              <a:avLst/>
              <a:gdLst>
                <a:gd name="G0" fmla="+- 365983 0 0"/>
                <a:gd name="G1" fmla="+- -3923966 0 0"/>
                <a:gd name="G2" fmla="+- 365983 0 -3923966"/>
                <a:gd name="G3" fmla="+- 10800 0 0"/>
                <a:gd name="G4" fmla="+- 0 0 36598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67 0 0"/>
                <a:gd name="G9" fmla="+- 0 0 -3923966"/>
                <a:gd name="G10" fmla="+- 7367 0 2700"/>
                <a:gd name="G11" fmla="cos G10 365983"/>
                <a:gd name="G12" fmla="sin G10 365983"/>
                <a:gd name="G13" fmla="cos 13500 365983"/>
                <a:gd name="G14" fmla="sin 13500 365983"/>
                <a:gd name="G15" fmla="+- G11 10800 0"/>
                <a:gd name="G16" fmla="+- G12 10800 0"/>
                <a:gd name="G17" fmla="+- G13 10800 0"/>
                <a:gd name="G18" fmla="+- G14 10800 0"/>
                <a:gd name="G19" fmla="*/ 7367 1 2"/>
                <a:gd name="G20" fmla="+- G19 5400 0"/>
                <a:gd name="G21" fmla="cos G20 365983"/>
                <a:gd name="G22" fmla="sin G20 365983"/>
                <a:gd name="G23" fmla="+- G21 10800 0"/>
                <a:gd name="G24" fmla="+- G12 G23 G22"/>
                <a:gd name="G25" fmla="+- G22 G23 G11"/>
                <a:gd name="G26" fmla="cos 10800 365983"/>
                <a:gd name="G27" fmla="sin 10800 365983"/>
                <a:gd name="G28" fmla="cos 7367 365983"/>
                <a:gd name="G29" fmla="sin 7367 36598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3923966"/>
                <a:gd name="G36" fmla="sin G34 -3923966"/>
                <a:gd name="G37" fmla="+/ -3923966 36598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67 G39"/>
                <a:gd name="G43" fmla="sin 7367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410 w 21600"/>
                <a:gd name="T5" fmla="*/ 5872 h 21600"/>
                <a:gd name="T6" fmla="*/ 15359 w 21600"/>
                <a:gd name="T7" fmla="*/ 2942 h 21600"/>
                <a:gd name="T8" fmla="*/ 17355 w 21600"/>
                <a:gd name="T9" fmla="*/ 7438 h 21600"/>
                <a:gd name="T10" fmla="*/ 24235 w 21600"/>
                <a:gd name="T11" fmla="*/ 12113 h 21600"/>
                <a:gd name="T12" fmla="*/ 19411 w 21600"/>
                <a:gd name="T13" fmla="*/ 16079 h 21600"/>
                <a:gd name="T14" fmla="*/ 15444 w 21600"/>
                <a:gd name="T15" fmla="*/ 112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132" y="11516"/>
                  </a:moveTo>
                  <a:cubicBezTo>
                    <a:pt x="18155" y="11278"/>
                    <a:pt x="18167" y="11039"/>
                    <a:pt x="18167" y="10800"/>
                  </a:cubicBezTo>
                  <a:cubicBezTo>
                    <a:pt x="18167" y="8173"/>
                    <a:pt x="16768" y="5746"/>
                    <a:pt x="14497" y="4428"/>
                  </a:cubicBezTo>
                  <a:lnTo>
                    <a:pt x="16220" y="1458"/>
                  </a:lnTo>
                  <a:cubicBezTo>
                    <a:pt x="19550" y="3391"/>
                    <a:pt x="21600" y="6949"/>
                    <a:pt x="21600" y="10800"/>
                  </a:cubicBezTo>
                  <a:cubicBezTo>
                    <a:pt x="21600" y="11150"/>
                    <a:pt x="21582" y="11501"/>
                    <a:pt x="21548" y="11850"/>
                  </a:cubicBezTo>
                  <a:lnTo>
                    <a:pt x="24235" y="12113"/>
                  </a:lnTo>
                  <a:lnTo>
                    <a:pt x="19411" y="16079"/>
                  </a:lnTo>
                  <a:lnTo>
                    <a:pt x="15444" y="11254"/>
                  </a:lnTo>
                  <a:lnTo>
                    <a:pt x="18132" y="11516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039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shade val="6039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scene3d>
              <a:camera prst="legacyPerspectiveBottomRight">
                <a:rot lat="20999999" lon="1500000" rev="0"/>
              </a:camera>
              <a:lightRig rig="legacyHarsh3" dir="b"/>
            </a:scene3d>
            <a:sp3d extrusionH="290500" prstMaterial="legacyMetal">
              <a:bevelT w="13500" h="13500" prst="angle"/>
              <a:bevelB w="13500" h="13500" prst="angle"/>
              <a:extrusionClr>
                <a:schemeClr val="folHlink"/>
              </a:extrusionClr>
              <a:contourClr>
                <a:schemeClr val="folHlink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5366" name="AutoShape 6"/>
            <p:cNvSpPr>
              <a:spLocks noChangeArrowheads="1"/>
            </p:cNvSpPr>
            <p:nvPr/>
          </p:nvSpPr>
          <p:spPr bwMode="gray">
            <a:xfrm rot="5400000">
              <a:off x="3217" y="1371"/>
              <a:ext cx="2106" cy="2106"/>
            </a:xfrm>
            <a:custGeom>
              <a:avLst/>
              <a:gdLst>
                <a:gd name="G0" fmla="+- 0 0 0"/>
                <a:gd name="G1" fmla="+- -3863678 0 0"/>
                <a:gd name="G2" fmla="+- 0 0 -3863678"/>
                <a:gd name="G3" fmla="+- 10800 0 0"/>
                <a:gd name="G4" fmla="+- 0 0 0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330 0 0"/>
                <a:gd name="G9" fmla="+- 0 0 -3863678"/>
                <a:gd name="G10" fmla="+- 7330 0 2700"/>
                <a:gd name="G11" fmla="cos G10 0"/>
                <a:gd name="G12" fmla="sin G10 0"/>
                <a:gd name="G13" fmla="cos 13500 0"/>
                <a:gd name="G14" fmla="sin 13500 0"/>
                <a:gd name="G15" fmla="+- G11 10800 0"/>
                <a:gd name="G16" fmla="+- G12 10800 0"/>
                <a:gd name="G17" fmla="+- G13 10800 0"/>
                <a:gd name="G18" fmla="+- G14 10800 0"/>
                <a:gd name="G19" fmla="*/ 7330 1 2"/>
                <a:gd name="G20" fmla="+- G19 5400 0"/>
                <a:gd name="G21" fmla="cos G20 0"/>
                <a:gd name="G22" fmla="sin G20 0"/>
                <a:gd name="G23" fmla="+- G21 10800 0"/>
                <a:gd name="G24" fmla="+- G12 G23 G22"/>
                <a:gd name="G25" fmla="+- G22 G23 G11"/>
                <a:gd name="G26" fmla="cos 10800 0"/>
                <a:gd name="G27" fmla="sin 10800 0"/>
                <a:gd name="G28" fmla="cos 7330 0"/>
                <a:gd name="G29" fmla="sin 7330 0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3863678"/>
                <a:gd name="G36" fmla="sin G34 -3863678"/>
                <a:gd name="G37" fmla="+/ -3863678 0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330 G39"/>
                <a:gd name="G43" fmla="sin 7330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201 w 21600"/>
                <a:gd name="T5" fmla="*/ 5485 h 21600"/>
                <a:gd name="T6" fmla="*/ 15474 w 21600"/>
                <a:gd name="T7" fmla="*/ 3033 h 21600"/>
                <a:gd name="T8" fmla="*/ 17181 w 21600"/>
                <a:gd name="T9" fmla="*/ 7193 h 21600"/>
                <a:gd name="T10" fmla="*/ 24300 w 21600"/>
                <a:gd name="T11" fmla="*/ 10800 h 21600"/>
                <a:gd name="T12" fmla="*/ 19865 w 21600"/>
                <a:gd name="T13" fmla="*/ 15235 h 21600"/>
                <a:gd name="T14" fmla="*/ 15430 w 21600"/>
                <a:gd name="T15" fmla="*/ 10800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130" y="10800"/>
                  </a:moveTo>
                  <a:cubicBezTo>
                    <a:pt x="18130" y="8228"/>
                    <a:pt x="16782" y="5845"/>
                    <a:pt x="14580" y="4519"/>
                  </a:cubicBezTo>
                  <a:lnTo>
                    <a:pt x="16369" y="1546"/>
                  </a:lnTo>
                  <a:cubicBezTo>
                    <a:pt x="19615" y="3500"/>
                    <a:pt x="21600" y="7011"/>
                    <a:pt x="21600" y="10800"/>
                  </a:cubicBezTo>
                  <a:lnTo>
                    <a:pt x="24300" y="10800"/>
                  </a:lnTo>
                  <a:lnTo>
                    <a:pt x="19865" y="15235"/>
                  </a:lnTo>
                  <a:lnTo>
                    <a:pt x="15430" y="10800"/>
                  </a:lnTo>
                  <a:lnTo>
                    <a:pt x="18130" y="1080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60392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6039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scene3d>
              <a:camera prst="legacyPerspectiveBottomRight">
                <a:rot lat="20999999" lon="1500000" rev="0"/>
              </a:camera>
              <a:lightRig rig="legacyHarsh3" dir="b"/>
            </a:scene3d>
            <a:sp3d extrusionH="290500" prstMaterial="legacyMetal">
              <a:bevelT w="13500" h="13500" prst="angle"/>
              <a:bevelB w="13500" h="13500" prst="angle"/>
              <a:extrusionClr>
                <a:schemeClr val="hlink"/>
              </a:extrusionClr>
              <a:contourClr>
                <a:schemeClr val="hlink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5367" name="AutoShape 7"/>
            <p:cNvSpPr>
              <a:spLocks noChangeArrowheads="1"/>
            </p:cNvSpPr>
            <p:nvPr/>
          </p:nvSpPr>
          <p:spPr bwMode="gray">
            <a:xfrm>
              <a:off x="3217" y="1371"/>
              <a:ext cx="2106" cy="2106"/>
            </a:xfrm>
            <a:custGeom>
              <a:avLst/>
              <a:gdLst>
                <a:gd name="G0" fmla="+- -68763 0 0"/>
                <a:gd name="G1" fmla="+- -3981460 0 0"/>
                <a:gd name="G2" fmla="+- -68763 0 -3981460"/>
                <a:gd name="G3" fmla="+- 10800 0 0"/>
                <a:gd name="G4" fmla="+- 0 0 -6876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263 0 0"/>
                <a:gd name="G9" fmla="+- 0 0 -3981460"/>
                <a:gd name="G10" fmla="+- 7263 0 2700"/>
                <a:gd name="G11" fmla="cos G10 -68763"/>
                <a:gd name="G12" fmla="sin G10 -68763"/>
                <a:gd name="G13" fmla="cos 13500 -68763"/>
                <a:gd name="G14" fmla="sin 13500 -68763"/>
                <a:gd name="G15" fmla="+- G11 10800 0"/>
                <a:gd name="G16" fmla="+- G12 10800 0"/>
                <a:gd name="G17" fmla="+- G13 10800 0"/>
                <a:gd name="G18" fmla="+- G14 10800 0"/>
                <a:gd name="G19" fmla="*/ 7263 1 2"/>
                <a:gd name="G20" fmla="+- G19 5400 0"/>
                <a:gd name="G21" fmla="cos G20 -68763"/>
                <a:gd name="G22" fmla="sin G20 -68763"/>
                <a:gd name="G23" fmla="+- G21 10800 0"/>
                <a:gd name="G24" fmla="+- G12 G23 G22"/>
                <a:gd name="G25" fmla="+- G22 G23 G11"/>
                <a:gd name="G26" fmla="cos 10800 -68763"/>
                <a:gd name="G27" fmla="sin 10800 -68763"/>
                <a:gd name="G28" fmla="cos 7263 -68763"/>
                <a:gd name="G29" fmla="sin 7263 -6876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3981460"/>
                <a:gd name="G36" fmla="sin G34 -3981460"/>
                <a:gd name="G37" fmla="+/ -3981460 -6876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263 G39"/>
                <a:gd name="G43" fmla="sin 7263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20067 w 21600"/>
                <a:gd name="T5" fmla="*/ 5253 h 21600"/>
                <a:gd name="T6" fmla="*/ 15212 w 21600"/>
                <a:gd name="T7" fmla="*/ 2919 h 21600"/>
                <a:gd name="T8" fmla="*/ 17032 w 21600"/>
                <a:gd name="T9" fmla="*/ 7070 h 21600"/>
                <a:gd name="T10" fmla="*/ 24297 w 21600"/>
                <a:gd name="T11" fmla="*/ 10552 h 21600"/>
                <a:gd name="T12" fmla="*/ 19912 w 21600"/>
                <a:gd name="T13" fmla="*/ 15102 h 21600"/>
                <a:gd name="T14" fmla="*/ 15362 w 21600"/>
                <a:gd name="T15" fmla="*/ 10716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61" y="10667"/>
                  </a:moveTo>
                  <a:cubicBezTo>
                    <a:pt x="18014" y="8086"/>
                    <a:pt x="16600" y="5724"/>
                    <a:pt x="14348" y="4462"/>
                  </a:cubicBezTo>
                  <a:lnTo>
                    <a:pt x="16076" y="1376"/>
                  </a:lnTo>
                  <a:cubicBezTo>
                    <a:pt x="19425" y="3252"/>
                    <a:pt x="21527" y="6764"/>
                    <a:pt x="21598" y="10602"/>
                  </a:cubicBezTo>
                  <a:lnTo>
                    <a:pt x="24297" y="10552"/>
                  </a:lnTo>
                  <a:lnTo>
                    <a:pt x="19912" y="15102"/>
                  </a:lnTo>
                  <a:lnTo>
                    <a:pt x="15362" y="10716"/>
                  </a:lnTo>
                  <a:lnTo>
                    <a:pt x="18061" y="10667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60392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6039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scene3d>
              <a:camera prst="legacyPerspectiveBottomRight">
                <a:rot lat="20999999" lon="1500000" rev="0"/>
              </a:camera>
              <a:lightRig rig="legacyHarsh3" dir="b"/>
            </a:scene3d>
            <a:sp3d extrusionH="290500" prstMaterial="legacyMetal">
              <a:bevelT w="13500" h="13500" prst="angle"/>
              <a:bevelB w="13500" h="13500" prst="angle"/>
              <a:extrusionClr>
                <a:schemeClr val="accent2"/>
              </a:extrusionClr>
              <a:contourClr>
                <a:schemeClr val="accent2"/>
              </a:contourClr>
            </a:sp3d>
            <a:extLst>
              <a:ext uri="{91240B29-F687-4F45-9708-019B960494DF}">
                <a14:hiddenLine xmlns:a14="http://schemas.microsoft.com/office/drawing/2010/main" w="9525">
                  <a:noFill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</p:grpSp>
      <p:pic>
        <p:nvPicPr>
          <p:cNvPr id="15370" name="Picture 10" descr="1"/>
          <p:cNvPicPr>
            <a:picLocks noChangeAspect="1" noChangeArrowheads="1"/>
          </p:cNvPicPr>
          <p:nvPr/>
        </p:nvPicPr>
        <p:blipFill>
          <a:blip r:embed="rId2" cstate="print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914400" y="5153025"/>
            <a:ext cx="5800725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71" name="Rectangle 11"/>
          <p:cNvSpPr>
            <a:spLocks noChangeArrowheads="1"/>
          </p:cNvSpPr>
          <p:nvPr/>
        </p:nvSpPr>
        <p:spPr bwMode="black">
          <a:xfrm>
            <a:off x="852642" y="1262253"/>
            <a:ext cx="381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ru-RU" b="1" dirty="0">
                <a:solidFill>
                  <a:schemeClr val="accent1"/>
                </a:solidFill>
              </a:rPr>
              <a:t> </a:t>
            </a:r>
            <a:r>
              <a:rPr lang="ru-RU" altLang="ru-RU" b="1" dirty="0" smtClean="0">
                <a:solidFill>
                  <a:schemeClr val="accent1"/>
                </a:solidFill>
              </a:rPr>
              <a:t>1</a:t>
            </a:r>
            <a:endParaRPr lang="en-US" altLang="ru-RU" b="1" dirty="0">
              <a:solidFill>
                <a:schemeClr val="accent1"/>
              </a:solidFill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gray">
          <a:xfrm>
            <a:off x="914400" y="1619330"/>
            <a:ext cx="48402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altLang="ru-RU" sz="1600" b="1" i="1" u="sng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 читать </a:t>
            </a:r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книгу – </a:t>
            </a:r>
            <a:r>
              <a:rPr lang="ru-RU" altLang="ru-RU" sz="1600" b="1" i="1" u="sng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 делать </a:t>
            </a:r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то, что </a:t>
            </a:r>
            <a:r>
              <a:rPr lang="ru-RU" altLang="ru-RU" sz="1600" b="1" i="1" u="sng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сказано</a:t>
            </a:r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ru-RU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black">
          <a:xfrm>
            <a:off x="838200" y="2858294"/>
            <a:ext cx="381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ru-RU" b="1" dirty="0">
                <a:solidFill>
                  <a:schemeClr val="accent2"/>
                </a:solidFill>
              </a:rPr>
              <a:t> </a:t>
            </a:r>
            <a:r>
              <a:rPr lang="ru-RU" altLang="ru-RU" b="1" dirty="0" smtClean="0">
                <a:solidFill>
                  <a:schemeClr val="accent2"/>
                </a:solidFill>
              </a:rPr>
              <a:t>2</a:t>
            </a:r>
            <a:endParaRPr lang="en-US" altLang="ru-RU" b="1" dirty="0">
              <a:solidFill>
                <a:schemeClr val="accent2"/>
              </a:solidFill>
            </a:endParaRP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gray">
          <a:xfrm>
            <a:off x="784652" y="3187212"/>
            <a:ext cx="48402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altLang="ru-RU" sz="1600" b="1" i="1" u="sng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буду читать </a:t>
            </a:r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книгу, то есть </a:t>
            </a:r>
            <a:r>
              <a:rPr lang="ru-RU" altLang="ru-RU" sz="1600" b="1" i="1" u="sng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буду именно я</a:t>
            </a:r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не кто-то другой.</a:t>
            </a:r>
            <a:endParaRPr lang="en-US" altLang="ru-RU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75" name="Rectangle 15"/>
          <p:cNvSpPr>
            <a:spLocks noChangeArrowheads="1"/>
          </p:cNvSpPr>
          <p:nvPr/>
        </p:nvSpPr>
        <p:spPr bwMode="black">
          <a:xfrm>
            <a:off x="914400" y="4006099"/>
            <a:ext cx="3810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ru-RU" b="1" dirty="0">
                <a:solidFill>
                  <a:schemeClr val="hlink"/>
                </a:solidFill>
              </a:rPr>
              <a:t> </a:t>
            </a:r>
            <a:r>
              <a:rPr lang="ru-RU" altLang="ru-RU" b="1" dirty="0" smtClean="0">
                <a:solidFill>
                  <a:schemeClr val="hlink"/>
                </a:solidFill>
              </a:rPr>
              <a:t>3</a:t>
            </a:r>
            <a:endParaRPr lang="en-US" altLang="ru-RU" b="1" dirty="0">
              <a:solidFill>
                <a:schemeClr val="hlink"/>
              </a:solidFill>
            </a:endParaRP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gray">
          <a:xfrm>
            <a:off x="819577" y="4242713"/>
            <a:ext cx="48402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altLang="ru-RU" sz="1600" b="1" i="1" u="sng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 читать </a:t>
            </a:r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книгу – то есть </a:t>
            </a:r>
            <a:r>
              <a:rPr lang="ru-RU" altLang="ru-RU" sz="1600" b="1" i="1" u="sng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сделаю</a:t>
            </a:r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это </a:t>
            </a:r>
            <a:r>
              <a:rPr lang="ru-RU" altLang="ru-RU" sz="1600" b="1" i="1" u="sng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будущем.</a:t>
            </a:r>
            <a:endParaRPr lang="en-US" altLang="ru-RU" sz="1600" b="1" i="1" u="sng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black">
          <a:xfrm>
            <a:off x="838200" y="5218113"/>
            <a:ext cx="38100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tint val="73725"/>
                        <a:invGamma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ru-RU" b="1" dirty="0">
                <a:solidFill>
                  <a:schemeClr val="folHlink"/>
                </a:solidFill>
              </a:rPr>
              <a:t> </a:t>
            </a:r>
            <a:r>
              <a:rPr lang="ru-RU" altLang="ru-RU" b="1" dirty="0" smtClean="0">
                <a:solidFill>
                  <a:schemeClr val="folHlink"/>
                </a:solidFill>
              </a:rPr>
              <a:t>4</a:t>
            </a:r>
            <a:endParaRPr lang="en-US" altLang="ru-RU" b="1" dirty="0">
              <a:solidFill>
                <a:schemeClr val="folHlink"/>
              </a:solidFill>
            </a:endParaRP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gray">
          <a:xfrm>
            <a:off x="844550" y="5521325"/>
            <a:ext cx="48402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буду </a:t>
            </a:r>
            <a:r>
              <a:rPr lang="ru-RU" altLang="ru-RU" sz="1600" b="1" i="1" u="sng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читать</a:t>
            </a:r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книгу – </a:t>
            </a:r>
            <a:r>
              <a:rPr lang="ru-RU" altLang="ru-RU" sz="1600" b="1" i="1" dirty="0" smtClean="0">
                <a:solidFill>
                  <a:srgbClr val="08080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 пролистывать  </a:t>
            </a:r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</a:t>
            </a:r>
            <a:r>
              <a:rPr lang="ru-RU" altLang="ru-RU" sz="1600" b="1" i="1" u="sng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читать</a:t>
            </a:r>
            <a:r>
              <a:rPr lang="ru-RU" altLang="ru-RU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ru-RU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D9"/>
      </a:lt1>
      <a:dk2>
        <a:srgbClr val="000000"/>
      </a:dk2>
      <a:lt2>
        <a:srgbClr val="FFFFFF"/>
      </a:lt2>
      <a:accent1>
        <a:srgbClr val="6CD69C"/>
      </a:accent1>
      <a:accent2>
        <a:srgbClr val="33CCCC"/>
      </a:accent2>
      <a:accent3>
        <a:srgbClr val="FFFFE9"/>
      </a:accent3>
      <a:accent4>
        <a:srgbClr val="000000"/>
      </a:accent4>
      <a:accent5>
        <a:srgbClr val="BAE8CB"/>
      </a:accent5>
      <a:accent6>
        <a:srgbClr val="2DB9B9"/>
      </a:accent6>
      <a:hlink>
        <a:srgbClr val="FF5050"/>
      </a:hlink>
      <a:folHlink>
        <a:srgbClr val="FF99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D9"/>
        </a:lt1>
        <a:dk2>
          <a:srgbClr val="000000"/>
        </a:dk2>
        <a:lt2>
          <a:srgbClr val="FFFFFF"/>
        </a:lt2>
        <a:accent1>
          <a:srgbClr val="6CD69C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BAE8CB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DCFCDE"/>
        </a:lt1>
        <a:dk2>
          <a:srgbClr val="000000"/>
        </a:dk2>
        <a:lt2>
          <a:srgbClr val="FFFFFF"/>
        </a:lt2>
        <a:accent1>
          <a:srgbClr val="AD6DD5"/>
        </a:accent1>
        <a:accent2>
          <a:srgbClr val="4AD828"/>
        </a:accent2>
        <a:accent3>
          <a:srgbClr val="EBFDEC"/>
        </a:accent3>
        <a:accent4>
          <a:srgbClr val="000000"/>
        </a:accent4>
        <a:accent5>
          <a:srgbClr val="D3BAE7"/>
        </a:accent5>
        <a:accent6>
          <a:srgbClr val="42C423"/>
        </a:accent6>
        <a:hlink>
          <a:srgbClr val="F8A858"/>
        </a:hlink>
        <a:folHlink>
          <a:srgbClr val="5FB5E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CDCE7"/>
        </a:lt1>
        <a:dk2>
          <a:srgbClr val="000000"/>
        </a:dk2>
        <a:lt2>
          <a:srgbClr val="FFFFFF"/>
        </a:lt2>
        <a:accent1>
          <a:srgbClr val="65DADD"/>
        </a:accent1>
        <a:accent2>
          <a:srgbClr val="EB9F15"/>
        </a:accent2>
        <a:accent3>
          <a:srgbClr val="FDEBF1"/>
        </a:accent3>
        <a:accent4>
          <a:srgbClr val="000000"/>
        </a:accent4>
        <a:accent5>
          <a:srgbClr val="B8EAEB"/>
        </a:accent5>
        <a:accent6>
          <a:srgbClr val="D59012"/>
        </a:accent6>
        <a:hlink>
          <a:srgbClr val="B4D977"/>
        </a:hlink>
        <a:folHlink>
          <a:srgbClr val="F973D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587TGp_School_light_ani</Template>
  <TotalTime>84</TotalTime>
  <Words>362</Words>
  <Application>Microsoft Office PowerPoint</Application>
  <PresentationFormat>Экран (4:3)</PresentationFormat>
  <Paragraphs>73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Default Design</vt:lpstr>
      <vt:lpstr>Как подготовиться к устному экзамену: учимся говорить красиво</vt:lpstr>
      <vt:lpstr>Как подготовиться к устному экзамену: учимся говорить красиво</vt:lpstr>
      <vt:lpstr>Как подготовиться к устному экзамену: учимся говорить красиво Цель исследования:</vt:lpstr>
      <vt:lpstr>Как подготовиться к устному экзамену: учимся говорить красиво Задачи исследования:</vt:lpstr>
      <vt:lpstr>Как подготовиться к устному экзамену: учимся говорить красиво Методы исследования:</vt:lpstr>
      <vt:lpstr>Как подготовиться к устному экзамену: учимся говорить красиво </vt:lpstr>
      <vt:lpstr>Как подготовиться к устному экзамену: учимся говорить красиво</vt:lpstr>
      <vt:lpstr>Как подготовиться к устному экзамену: учимся говорить красиво</vt:lpstr>
      <vt:lpstr>Как подготовиться к устному экзамену: учимся говорить красиво</vt:lpstr>
      <vt:lpstr>Как подготовиться к устному экзамену: учимся говорить красиво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подготовиться к устному экзамену: учимся говорить красиво</dc:title>
  <dc:creator>Irina</dc:creator>
  <cp:lastModifiedBy>Irina</cp:lastModifiedBy>
  <cp:revision>9</cp:revision>
  <dcterms:created xsi:type="dcterms:W3CDTF">2018-04-21T13:48:15Z</dcterms:created>
  <dcterms:modified xsi:type="dcterms:W3CDTF">2018-04-21T15:22:06Z</dcterms:modified>
</cp:coreProperties>
</file>