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57" r:id="rId3"/>
    <p:sldId id="259" r:id="rId4"/>
    <p:sldId id="260" r:id="rId5"/>
    <p:sldId id="261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8135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31780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85183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6609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82457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1626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5849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8196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5097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064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0114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0CB64-7568-4AD8-99E9-3A298CD78DFB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590DD3-4FE3-4635-B136-E8180C7AFC5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547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38842" y="-603448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latin typeface="Franklin Gothic Book" pitchFamily="34" charset="0"/>
              </a:rPr>
              <a:t>ГБОУ ТРОЦ «Солнышко»»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836613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Работа с </a:t>
            </a:r>
            <a:r>
              <a:rPr lang="ru-RU" b="1" dirty="0" err="1" smtClean="0"/>
              <a:t>профессиографическим</a:t>
            </a:r>
            <a:r>
              <a:rPr lang="ru-RU" b="1" dirty="0" smtClean="0"/>
              <a:t> материалом с детьми  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79613" y="1484313"/>
            <a:ext cx="6696075" cy="1212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435600" y="2781300"/>
            <a:ext cx="35290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Заведующий отделением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Психолого педагогической помощи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педагог психолог Панфилова О.И.                        </a:t>
            </a:r>
          </a:p>
        </p:txBody>
      </p:sp>
      <p:pic>
        <p:nvPicPr>
          <p:cNvPr id="307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565400"/>
            <a:ext cx="4065587" cy="2708275"/>
          </a:xfrm>
          <a:prstGeom prst="rect">
            <a:avLst/>
          </a:prstGeom>
          <a:noFill/>
          <a:ln w="38100">
            <a:solidFill>
              <a:srgbClr val="FFFF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7401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188" y="476250"/>
            <a:ext cx="79930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200" b="1" dirty="0">
                <a:solidFill>
                  <a:srgbClr val="FF0000"/>
                </a:solidFill>
              </a:rPr>
              <a:t>Профессия актер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11188" y="1628775"/>
            <a:ext cx="79930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rgbClr val="FF0000"/>
                </a:solidFill>
              </a:rPr>
              <a:t>Особенности профессии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4363" y="2636838"/>
            <a:ext cx="7993062" cy="1201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Актер –лицедей , он изображает другого человека, так чтобы зрители  ему видели. Актер должен постоянно работать над собой, укреплять и развивать внимание, память, воображение и фантазию. Работает над </a:t>
            </a:r>
            <a:r>
              <a:rPr lang="ru-RU" dirty="0" err="1">
                <a:solidFill>
                  <a:schemeClr val="accent4">
                    <a:lumMod val="10000"/>
                  </a:schemeClr>
                </a:solidFill>
              </a:rPr>
              <a:t>голосом:сценичекая</a:t>
            </a:r>
            <a:r>
              <a:rPr lang="ru-RU" dirty="0">
                <a:solidFill>
                  <a:schemeClr val="accent4">
                    <a:lumMod val="10000"/>
                  </a:schemeClr>
                </a:solidFill>
              </a:rPr>
              <a:t> речь должна звучать правильно и красиво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9763" y="3933825"/>
            <a:ext cx="799306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rgbClr val="FF0000"/>
                </a:solidFill>
              </a:rPr>
              <a:t>Профессионально важные качества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188" y="5084763"/>
            <a:ext cx="7993062" cy="17732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rgbClr val="002060"/>
                </a:solidFill>
              </a:rPr>
              <a:t>Обладать определенным складом психики, особая эмоциональная подвижность, способность мгновенно включаться в ситуацию, хорошая память, так как постоянно учит большие тексты. Внимание-вовремя подавать реплики, замечать движения актеров на сцене.</a:t>
            </a:r>
          </a:p>
          <a:p>
            <a:pPr algn="just">
              <a:defRPr/>
            </a:pPr>
            <a:r>
              <a:rPr lang="ru-RU" dirty="0">
                <a:solidFill>
                  <a:srgbClr val="002060"/>
                </a:solidFill>
              </a:rPr>
              <a:t>Музыкальный слух, наличие голоса, чистая правильная речь, пластика, наблюдательность.</a:t>
            </a:r>
          </a:p>
        </p:txBody>
      </p:sp>
    </p:spTree>
    <p:extLst>
      <p:ext uri="{BB962C8B-B14F-4D97-AF65-F5344CB8AC3E}">
        <p14:creationId xmlns:p14="http://schemas.microsoft.com/office/powerpoint/2010/main" val="41242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850" y="377825"/>
            <a:ext cx="8569325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>
                <a:solidFill>
                  <a:srgbClr val="002060"/>
                </a:solidFill>
              </a:rPr>
              <a:t>Медицинские противопоказания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1557338"/>
            <a:ext cx="8497887" cy="12731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Медицинские противопоказания: картавость, шепелявость (грязная речь),</a:t>
            </a:r>
          </a:p>
          <a:p>
            <a:pPr algn="just">
              <a:defRPr/>
            </a:pP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Выраженные заболевания нервной системы( </a:t>
            </a:r>
            <a:r>
              <a:rPr lang="ru-RU" dirty="0" err="1">
                <a:solidFill>
                  <a:schemeClr val="tx2">
                    <a:lumMod val="10000"/>
                  </a:schemeClr>
                </a:solidFill>
              </a:rPr>
              <a:t>психостения</a:t>
            </a:r>
            <a:r>
              <a:rPr lang="ru-RU" dirty="0">
                <a:solidFill>
                  <a:schemeClr val="tx2">
                    <a:lumMod val="10000"/>
                  </a:schemeClr>
                </a:solidFill>
              </a:rPr>
              <a:t>, отсталость умственного развития, некоторые психические заболевания), заболевания опорно-двигательного аппарата, ведущие к нарушению двигательных функций.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3068638"/>
            <a:ext cx="8497887" cy="57626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tx2">
                    <a:lumMod val="10000"/>
                  </a:schemeClr>
                </a:solidFill>
              </a:rPr>
              <a:t>Обучение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95288" y="3933825"/>
            <a:ext cx="8497887" cy="23034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Получить профессию можно: 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 -в высшем театральном училище им. Щукина, 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 -в Государственном институте театрального искусства,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 -в театральном училище им. Щепкина, 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 -в школе студии им. Немировича –Данченко, </a:t>
            </a:r>
          </a:p>
          <a:p>
            <a:pPr algn="just">
              <a:defRPr/>
            </a:pPr>
            <a:r>
              <a:rPr lang="ru-RU" b="1" dirty="0">
                <a:solidFill>
                  <a:srgbClr val="002060"/>
                </a:solidFill>
              </a:rPr>
              <a:t> -во Всесоюзном институте кинематографии.</a:t>
            </a:r>
          </a:p>
        </p:txBody>
      </p:sp>
    </p:spTree>
    <p:extLst>
      <p:ext uri="{BB962C8B-B14F-4D97-AF65-F5344CB8AC3E}">
        <p14:creationId xmlns:p14="http://schemas.microsoft.com/office/powerpoint/2010/main" val="117877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avatars.mds.yandex.net/get-pdb/1004346/2f6cf278-4407-488c-84c8-46642efe0e18/ori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2700"/>
            <a:ext cx="4573588" cy="319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3588" y="3324225"/>
            <a:ext cx="4425950" cy="3017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950" y="3302000"/>
            <a:ext cx="4392613" cy="309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3913" y="19050"/>
            <a:ext cx="4365625" cy="3236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28492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s://b1.culture.ru/c/6752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33375"/>
            <a:ext cx="7924800" cy="5284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201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AutoShape 2" descr="https://www.maam.ru/upload/blogs/detsad-427333-1515159890.jpg"/>
          <p:cNvSpPr>
            <a:spLocks noChangeAspect="1" noChangeArrowheads="1"/>
          </p:cNvSpPr>
          <p:nvPr/>
        </p:nvSpPr>
        <p:spPr bwMode="auto">
          <a:xfrm>
            <a:off x="14922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Franklin Gothic Book" pitchFamily="34" charset="0"/>
            </a:endParaRPr>
          </a:p>
        </p:txBody>
      </p:sp>
      <p:sp>
        <p:nvSpPr>
          <p:cNvPr id="26627" name="AutoShape 4" descr="https://www.maam.ru/upload/blogs/detsad-427333-1515159890.jpg"/>
          <p:cNvSpPr>
            <a:spLocks noChangeAspect="1" noChangeArrowheads="1"/>
          </p:cNvSpPr>
          <p:nvPr/>
        </p:nvSpPr>
        <p:spPr bwMode="auto">
          <a:xfrm>
            <a:off x="301625" y="7938"/>
            <a:ext cx="3048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800">
              <a:latin typeface="Franklin Gothic Book" pitchFamily="34" charset="0"/>
            </a:endParaRPr>
          </a:p>
        </p:txBody>
      </p:sp>
      <p:pic>
        <p:nvPicPr>
          <p:cNvPr id="2662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7313" y="1447800"/>
            <a:ext cx="6429375" cy="3962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988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88913"/>
            <a:ext cx="9109075" cy="64087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800" dirty="0">
                <a:solidFill>
                  <a:schemeClr val="bg1">
                    <a:lumMod val="75000"/>
                  </a:schemeClr>
                </a:solidFill>
              </a:rPr>
              <a:t>Спасибо 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30972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210</Words>
  <Application>Microsoft Office PowerPoint</Application>
  <PresentationFormat>Экран (4:3)</PresentationFormat>
  <Paragraphs>22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ГБОУ ТРОЦ «Солнышко»»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ТРОЦ «Солнышко»»</dc:title>
  <dc:creator>Olya</dc:creator>
  <cp:lastModifiedBy>Olya</cp:lastModifiedBy>
  <cp:revision>7</cp:revision>
  <dcterms:created xsi:type="dcterms:W3CDTF">2020-01-08T17:12:37Z</dcterms:created>
  <dcterms:modified xsi:type="dcterms:W3CDTF">2020-01-08T17:40:25Z</dcterms:modified>
</cp:coreProperties>
</file>