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0"/>
  </p:notesMasterIdLst>
  <p:sldIdLst>
    <p:sldId id="256" r:id="rId2"/>
    <p:sldId id="274" r:id="rId3"/>
    <p:sldId id="283" r:id="rId4"/>
    <p:sldId id="293" r:id="rId5"/>
    <p:sldId id="282" r:id="rId6"/>
    <p:sldId id="294" r:id="rId7"/>
    <p:sldId id="295" r:id="rId8"/>
    <p:sldId id="281" r:id="rId9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687" autoAdjust="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5AFEAA1-4438-44C4-AAAC-E8E8DE3B930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F40803C3-9C36-42BE-B3B7-7485C20E61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77689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94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D3479EC-E9B5-489B-B46E-015DACFE96CF}" type="slidenum">
              <a:rPr lang="ru-RU" altLang="ru-RU" smtClean="0">
                <a:latin typeface="Franklin Gothic Book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>
              <a:latin typeface="Franklin Gothic Book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204 w 185"/>
                <a:gd name="T1" fmla="*/ 0 h 120"/>
                <a:gd name="T2" fmla="*/ 204 w 185"/>
                <a:gd name="T3" fmla="*/ 6 h 120"/>
                <a:gd name="T4" fmla="*/ 204 w 185"/>
                <a:gd name="T5" fmla="*/ 18 h 120"/>
                <a:gd name="T6" fmla="*/ 204 w 185"/>
                <a:gd name="T7" fmla="*/ 36 h 120"/>
                <a:gd name="T8" fmla="*/ 198 w 185"/>
                <a:gd name="T9" fmla="*/ 54 h 120"/>
                <a:gd name="T10" fmla="*/ 180 w 185"/>
                <a:gd name="T11" fmla="*/ 72 h 120"/>
                <a:gd name="T12" fmla="*/ 156 w 185"/>
                <a:gd name="T13" fmla="*/ 96 h 120"/>
                <a:gd name="T14" fmla="*/ 120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204 w 185"/>
                <a:gd name="T29" fmla="*/ 0 h 120"/>
                <a:gd name="T30" fmla="*/ 204 w 185"/>
                <a:gd name="T31" fmla="*/ 0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56 w 526"/>
                <a:gd name="T17" fmla="*/ 179 h 275"/>
                <a:gd name="T18" fmla="*/ 228 w 526"/>
                <a:gd name="T19" fmla="*/ 143 h 275"/>
                <a:gd name="T20" fmla="*/ 270 w 526"/>
                <a:gd name="T21" fmla="*/ 120 h 275"/>
                <a:gd name="T22" fmla="*/ 318 w 526"/>
                <a:gd name="T23" fmla="*/ 96 h 275"/>
                <a:gd name="T24" fmla="*/ 431 w 526"/>
                <a:gd name="T25" fmla="*/ 48 h 275"/>
                <a:gd name="T26" fmla="*/ 480 w 526"/>
                <a:gd name="T27" fmla="*/ 30 h 275"/>
                <a:gd name="T28" fmla="*/ 516 w 526"/>
                <a:gd name="T29" fmla="*/ 12 h 275"/>
                <a:gd name="T30" fmla="*/ 540 w 526"/>
                <a:gd name="T31" fmla="*/ 6 h 275"/>
                <a:gd name="T32" fmla="*/ 558 w 526"/>
                <a:gd name="T33" fmla="*/ 0 h 275"/>
                <a:gd name="T34" fmla="*/ 564 w 526"/>
                <a:gd name="T35" fmla="*/ 0 h 275"/>
                <a:gd name="T36" fmla="*/ 558 w 526"/>
                <a:gd name="T37" fmla="*/ 6 h 275"/>
                <a:gd name="T38" fmla="*/ 546 w 526"/>
                <a:gd name="T39" fmla="*/ 12 h 275"/>
                <a:gd name="T40" fmla="*/ 522 w 526"/>
                <a:gd name="T41" fmla="*/ 24 h 275"/>
                <a:gd name="T42" fmla="*/ 498 w 526"/>
                <a:gd name="T43" fmla="*/ 42 h 275"/>
                <a:gd name="T44" fmla="*/ 474 w 526"/>
                <a:gd name="T45" fmla="*/ 54 h 275"/>
                <a:gd name="T46" fmla="*/ 431 w 526"/>
                <a:gd name="T47" fmla="*/ 78 h 275"/>
                <a:gd name="T48" fmla="*/ 359 w 526"/>
                <a:gd name="T49" fmla="*/ 108 h 275"/>
                <a:gd name="T50" fmla="*/ 294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39 w 718"/>
                <a:gd name="T17" fmla="*/ 228 h 306"/>
                <a:gd name="T18" fmla="*/ 145 w 718"/>
                <a:gd name="T19" fmla="*/ 228 h 306"/>
                <a:gd name="T20" fmla="*/ 163 w 718"/>
                <a:gd name="T21" fmla="*/ 222 h 306"/>
                <a:gd name="T22" fmla="*/ 187 w 718"/>
                <a:gd name="T23" fmla="*/ 216 h 306"/>
                <a:gd name="T24" fmla="*/ 217 w 718"/>
                <a:gd name="T25" fmla="*/ 204 h 306"/>
                <a:gd name="T26" fmla="*/ 294 w 718"/>
                <a:gd name="T27" fmla="*/ 180 h 306"/>
                <a:gd name="T28" fmla="*/ 409 w 718"/>
                <a:gd name="T29" fmla="*/ 156 h 306"/>
                <a:gd name="T30" fmla="*/ 499 w 718"/>
                <a:gd name="T31" fmla="*/ 126 h 306"/>
                <a:gd name="T32" fmla="*/ 582 w 718"/>
                <a:gd name="T33" fmla="*/ 102 h 306"/>
                <a:gd name="T34" fmla="*/ 618 w 718"/>
                <a:gd name="T35" fmla="*/ 90 h 306"/>
                <a:gd name="T36" fmla="*/ 661 w 718"/>
                <a:gd name="T37" fmla="*/ 84 h 306"/>
                <a:gd name="T38" fmla="*/ 679 w 718"/>
                <a:gd name="T39" fmla="*/ 78 h 306"/>
                <a:gd name="T40" fmla="*/ 685 w 718"/>
                <a:gd name="T41" fmla="*/ 72 h 306"/>
                <a:gd name="T42" fmla="*/ 691 w 718"/>
                <a:gd name="T43" fmla="*/ 66 h 306"/>
                <a:gd name="T44" fmla="*/ 709 w 718"/>
                <a:gd name="T45" fmla="*/ 60 h 306"/>
                <a:gd name="T46" fmla="*/ 751 w 718"/>
                <a:gd name="T47" fmla="*/ 30 h 306"/>
                <a:gd name="T48" fmla="*/ 769 w 718"/>
                <a:gd name="T49" fmla="*/ 18 h 306"/>
                <a:gd name="T50" fmla="*/ 775 w 718"/>
                <a:gd name="T51" fmla="*/ 6 h 306"/>
                <a:gd name="T52" fmla="*/ 769 w 718"/>
                <a:gd name="T53" fmla="*/ 0 h 306"/>
                <a:gd name="T54" fmla="*/ 745 w 718"/>
                <a:gd name="T55" fmla="*/ 0 h 306"/>
                <a:gd name="T56" fmla="*/ 685 w 718"/>
                <a:gd name="T57" fmla="*/ 0 h 306"/>
                <a:gd name="T58" fmla="*/ 627 w 718"/>
                <a:gd name="T59" fmla="*/ 0 h 306"/>
                <a:gd name="T60" fmla="*/ 582 w 718"/>
                <a:gd name="T61" fmla="*/ 0 h 306"/>
                <a:gd name="T62" fmla="*/ 552 w 718"/>
                <a:gd name="T63" fmla="*/ 18 h 306"/>
                <a:gd name="T64" fmla="*/ 523 w 718"/>
                <a:gd name="T65" fmla="*/ 42 h 306"/>
                <a:gd name="T66" fmla="*/ 505 w 718"/>
                <a:gd name="T67" fmla="*/ 54 h 306"/>
                <a:gd name="T68" fmla="*/ 487 w 718"/>
                <a:gd name="T69" fmla="*/ 60 h 306"/>
                <a:gd name="T70" fmla="*/ 463 w 718"/>
                <a:gd name="T71" fmla="*/ 60 h 306"/>
                <a:gd name="T72" fmla="*/ 427 w 718"/>
                <a:gd name="T73" fmla="*/ 66 h 306"/>
                <a:gd name="T74" fmla="*/ 373 w 718"/>
                <a:gd name="T75" fmla="*/ 84 h 306"/>
                <a:gd name="T76" fmla="*/ 330 w 718"/>
                <a:gd name="T77" fmla="*/ 108 h 306"/>
                <a:gd name="T78" fmla="*/ 306 w 718"/>
                <a:gd name="T79" fmla="*/ 126 h 306"/>
                <a:gd name="T80" fmla="*/ 294 w 718"/>
                <a:gd name="T81" fmla="*/ 132 h 306"/>
                <a:gd name="T82" fmla="*/ 276 w 718"/>
                <a:gd name="T83" fmla="*/ 138 h 306"/>
                <a:gd name="T84" fmla="*/ 240 w 718"/>
                <a:gd name="T85" fmla="*/ 138 h 306"/>
                <a:gd name="T86" fmla="*/ 205 w 718"/>
                <a:gd name="T87" fmla="*/ 138 h 306"/>
                <a:gd name="T88" fmla="*/ 199 w 718"/>
                <a:gd name="T89" fmla="*/ 138 h 306"/>
                <a:gd name="T90" fmla="*/ 193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381 w 2392"/>
                <a:gd name="T1" fmla="*/ 54 h 881"/>
                <a:gd name="T2" fmla="*/ 2333 w 2392"/>
                <a:gd name="T3" fmla="*/ 54 h 881"/>
                <a:gd name="T4" fmla="*/ 2285 w 2392"/>
                <a:gd name="T5" fmla="*/ 66 h 881"/>
                <a:gd name="T6" fmla="*/ 2154 w 2392"/>
                <a:gd name="T7" fmla="*/ 101 h 881"/>
                <a:gd name="T8" fmla="*/ 2089 w 2392"/>
                <a:gd name="T9" fmla="*/ 119 h 881"/>
                <a:gd name="T10" fmla="*/ 1979 w 2392"/>
                <a:gd name="T11" fmla="*/ 167 h 881"/>
                <a:gd name="T12" fmla="*/ 1951 w 2392"/>
                <a:gd name="T13" fmla="*/ 245 h 881"/>
                <a:gd name="T14" fmla="*/ 1958 w 2392"/>
                <a:gd name="T15" fmla="*/ 305 h 881"/>
                <a:gd name="T16" fmla="*/ 1872 w 2392"/>
                <a:gd name="T17" fmla="*/ 317 h 881"/>
                <a:gd name="T18" fmla="*/ 1701 w 2392"/>
                <a:gd name="T19" fmla="*/ 263 h 881"/>
                <a:gd name="T20" fmla="*/ 1602 w 2392"/>
                <a:gd name="T21" fmla="*/ 257 h 881"/>
                <a:gd name="T22" fmla="*/ 1494 w 2392"/>
                <a:gd name="T23" fmla="*/ 311 h 881"/>
                <a:gd name="T24" fmla="*/ 1426 w 2392"/>
                <a:gd name="T25" fmla="*/ 353 h 881"/>
                <a:gd name="T26" fmla="*/ 1396 w 2392"/>
                <a:gd name="T27" fmla="*/ 359 h 881"/>
                <a:gd name="T28" fmla="*/ 1290 w 2392"/>
                <a:gd name="T29" fmla="*/ 371 h 881"/>
                <a:gd name="T30" fmla="*/ 1236 w 2392"/>
                <a:gd name="T31" fmla="*/ 365 h 881"/>
                <a:gd name="T32" fmla="*/ 1129 w 2392"/>
                <a:gd name="T33" fmla="*/ 371 h 881"/>
                <a:gd name="T34" fmla="*/ 1014 w 2392"/>
                <a:gd name="T35" fmla="*/ 383 h 881"/>
                <a:gd name="T36" fmla="*/ 978 w 2392"/>
                <a:gd name="T37" fmla="*/ 401 h 881"/>
                <a:gd name="T38" fmla="*/ 876 w 2392"/>
                <a:gd name="T39" fmla="*/ 419 h 881"/>
                <a:gd name="T40" fmla="*/ 835 w 2392"/>
                <a:gd name="T41" fmla="*/ 419 h 881"/>
                <a:gd name="T42" fmla="*/ 702 w 2392"/>
                <a:gd name="T43" fmla="*/ 437 h 881"/>
                <a:gd name="T44" fmla="*/ 636 w 2392"/>
                <a:gd name="T45" fmla="*/ 473 h 881"/>
                <a:gd name="T46" fmla="*/ 541 w 2392"/>
                <a:gd name="T47" fmla="*/ 467 h 881"/>
                <a:gd name="T48" fmla="*/ 451 w 2392"/>
                <a:gd name="T49" fmla="*/ 491 h 881"/>
                <a:gd name="T50" fmla="*/ 432 w 2392"/>
                <a:gd name="T51" fmla="*/ 539 h 881"/>
                <a:gd name="T52" fmla="*/ 366 w 2392"/>
                <a:gd name="T53" fmla="*/ 569 h 881"/>
                <a:gd name="T54" fmla="*/ 241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82 w 2392"/>
                <a:gd name="T65" fmla="*/ 653 h 881"/>
                <a:gd name="T66" fmla="*/ 511 w 2392"/>
                <a:gd name="T67" fmla="*/ 569 h 881"/>
                <a:gd name="T68" fmla="*/ 606 w 2392"/>
                <a:gd name="T69" fmla="*/ 521 h 881"/>
                <a:gd name="T70" fmla="*/ 684 w 2392"/>
                <a:gd name="T71" fmla="*/ 515 h 881"/>
                <a:gd name="T72" fmla="*/ 930 w 2392"/>
                <a:gd name="T73" fmla="*/ 461 h 881"/>
                <a:gd name="T74" fmla="*/ 1224 w 2392"/>
                <a:gd name="T75" fmla="*/ 425 h 881"/>
                <a:gd name="T76" fmla="*/ 1373 w 2392"/>
                <a:gd name="T77" fmla="*/ 461 h 881"/>
                <a:gd name="T78" fmla="*/ 1512 w 2392"/>
                <a:gd name="T79" fmla="*/ 533 h 881"/>
                <a:gd name="T80" fmla="*/ 1530 w 2392"/>
                <a:gd name="T81" fmla="*/ 617 h 881"/>
                <a:gd name="T82" fmla="*/ 1471 w 2392"/>
                <a:gd name="T83" fmla="*/ 653 h 881"/>
                <a:gd name="T84" fmla="*/ 1302 w 2392"/>
                <a:gd name="T85" fmla="*/ 701 h 881"/>
                <a:gd name="T86" fmla="*/ 1188 w 2392"/>
                <a:gd name="T87" fmla="*/ 755 h 881"/>
                <a:gd name="T88" fmla="*/ 1141 w 2392"/>
                <a:gd name="T89" fmla="*/ 809 h 881"/>
                <a:gd name="T90" fmla="*/ 1153 w 2392"/>
                <a:gd name="T91" fmla="*/ 869 h 881"/>
                <a:gd name="T92" fmla="*/ 1182 w 2392"/>
                <a:gd name="T93" fmla="*/ 881 h 881"/>
                <a:gd name="T94" fmla="*/ 1284 w 2392"/>
                <a:gd name="T95" fmla="*/ 869 h 881"/>
                <a:gd name="T96" fmla="*/ 1483 w 2392"/>
                <a:gd name="T97" fmla="*/ 857 h 881"/>
                <a:gd name="T98" fmla="*/ 1536 w 2392"/>
                <a:gd name="T99" fmla="*/ 851 h 881"/>
                <a:gd name="T100" fmla="*/ 1578 w 2392"/>
                <a:gd name="T101" fmla="*/ 833 h 881"/>
                <a:gd name="T102" fmla="*/ 1789 w 2392"/>
                <a:gd name="T103" fmla="*/ 743 h 881"/>
                <a:gd name="T104" fmla="*/ 1920 w 2392"/>
                <a:gd name="T105" fmla="*/ 689 h 881"/>
                <a:gd name="T106" fmla="*/ 2007 w 2392"/>
                <a:gd name="T107" fmla="*/ 581 h 881"/>
                <a:gd name="T108" fmla="*/ 2172 w 2392"/>
                <a:gd name="T109" fmla="*/ 389 h 881"/>
                <a:gd name="T110" fmla="*/ 2353 w 2392"/>
                <a:gd name="T111" fmla="*/ 269 h 881"/>
                <a:gd name="T112" fmla="*/ 2401 w 2392"/>
                <a:gd name="T113" fmla="*/ 239 h 881"/>
                <a:gd name="T114" fmla="*/ 2544 w 2392"/>
                <a:gd name="T115" fmla="*/ 0 h 881"/>
                <a:gd name="T116" fmla="*/ 2454 w 2392"/>
                <a:gd name="T117" fmla="*/ 36 h 8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5344C-7CD8-4A06-AEFF-3D16B8EDF4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3634769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5AA0AA-1D70-4A97-BD54-9E1316805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2434027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086EAC-3DD8-4117-90ED-44E1E6B2F5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05813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C5CBA6-A227-4075-B7D4-ED50908FFE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8578555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80990A-8333-4D01-A498-E3701A74C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3374591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947FDD-08D6-4B49-A3C0-CF9F47C0C1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020452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4F389-8B05-4B9F-878E-3BDC300AB8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8344331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69A33B-F9AF-4309-9D44-3ACBC1103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7092251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EC65D-F400-4FFC-BD2B-8B5C858CDB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8493771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5A012B-2337-4BF8-979F-1E9F40BE00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2629380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BD252D-04E3-418C-BA5B-D8AF8620951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7228566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204 w 185"/>
                <a:gd name="T1" fmla="*/ 0 h 120"/>
                <a:gd name="T2" fmla="*/ 204 w 185"/>
                <a:gd name="T3" fmla="*/ 6 h 120"/>
                <a:gd name="T4" fmla="*/ 204 w 185"/>
                <a:gd name="T5" fmla="*/ 18 h 120"/>
                <a:gd name="T6" fmla="*/ 204 w 185"/>
                <a:gd name="T7" fmla="*/ 36 h 120"/>
                <a:gd name="T8" fmla="*/ 198 w 185"/>
                <a:gd name="T9" fmla="*/ 54 h 120"/>
                <a:gd name="T10" fmla="*/ 180 w 185"/>
                <a:gd name="T11" fmla="*/ 72 h 120"/>
                <a:gd name="T12" fmla="*/ 156 w 185"/>
                <a:gd name="T13" fmla="*/ 96 h 120"/>
                <a:gd name="T14" fmla="*/ 120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204 w 185"/>
                <a:gd name="T29" fmla="*/ 0 h 120"/>
                <a:gd name="T30" fmla="*/ 204 w 185"/>
                <a:gd name="T31" fmla="*/ 0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56 w 526"/>
                <a:gd name="T17" fmla="*/ 179 h 275"/>
                <a:gd name="T18" fmla="*/ 228 w 526"/>
                <a:gd name="T19" fmla="*/ 143 h 275"/>
                <a:gd name="T20" fmla="*/ 270 w 526"/>
                <a:gd name="T21" fmla="*/ 120 h 275"/>
                <a:gd name="T22" fmla="*/ 318 w 526"/>
                <a:gd name="T23" fmla="*/ 96 h 275"/>
                <a:gd name="T24" fmla="*/ 431 w 526"/>
                <a:gd name="T25" fmla="*/ 48 h 275"/>
                <a:gd name="T26" fmla="*/ 480 w 526"/>
                <a:gd name="T27" fmla="*/ 30 h 275"/>
                <a:gd name="T28" fmla="*/ 516 w 526"/>
                <a:gd name="T29" fmla="*/ 12 h 275"/>
                <a:gd name="T30" fmla="*/ 540 w 526"/>
                <a:gd name="T31" fmla="*/ 6 h 275"/>
                <a:gd name="T32" fmla="*/ 558 w 526"/>
                <a:gd name="T33" fmla="*/ 0 h 275"/>
                <a:gd name="T34" fmla="*/ 564 w 526"/>
                <a:gd name="T35" fmla="*/ 0 h 275"/>
                <a:gd name="T36" fmla="*/ 558 w 526"/>
                <a:gd name="T37" fmla="*/ 6 h 275"/>
                <a:gd name="T38" fmla="*/ 546 w 526"/>
                <a:gd name="T39" fmla="*/ 12 h 275"/>
                <a:gd name="T40" fmla="*/ 522 w 526"/>
                <a:gd name="T41" fmla="*/ 24 h 275"/>
                <a:gd name="T42" fmla="*/ 498 w 526"/>
                <a:gd name="T43" fmla="*/ 42 h 275"/>
                <a:gd name="T44" fmla="*/ 474 w 526"/>
                <a:gd name="T45" fmla="*/ 54 h 275"/>
                <a:gd name="T46" fmla="*/ 431 w 526"/>
                <a:gd name="T47" fmla="*/ 78 h 275"/>
                <a:gd name="T48" fmla="*/ 359 w 526"/>
                <a:gd name="T49" fmla="*/ 108 h 275"/>
                <a:gd name="T50" fmla="*/ 294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39 w 718"/>
                <a:gd name="T17" fmla="*/ 228 h 306"/>
                <a:gd name="T18" fmla="*/ 145 w 718"/>
                <a:gd name="T19" fmla="*/ 228 h 306"/>
                <a:gd name="T20" fmla="*/ 163 w 718"/>
                <a:gd name="T21" fmla="*/ 222 h 306"/>
                <a:gd name="T22" fmla="*/ 187 w 718"/>
                <a:gd name="T23" fmla="*/ 216 h 306"/>
                <a:gd name="T24" fmla="*/ 217 w 718"/>
                <a:gd name="T25" fmla="*/ 204 h 306"/>
                <a:gd name="T26" fmla="*/ 294 w 718"/>
                <a:gd name="T27" fmla="*/ 180 h 306"/>
                <a:gd name="T28" fmla="*/ 409 w 718"/>
                <a:gd name="T29" fmla="*/ 156 h 306"/>
                <a:gd name="T30" fmla="*/ 499 w 718"/>
                <a:gd name="T31" fmla="*/ 126 h 306"/>
                <a:gd name="T32" fmla="*/ 582 w 718"/>
                <a:gd name="T33" fmla="*/ 102 h 306"/>
                <a:gd name="T34" fmla="*/ 618 w 718"/>
                <a:gd name="T35" fmla="*/ 90 h 306"/>
                <a:gd name="T36" fmla="*/ 661 w 718"/>
                <a:gd name="T37" fmla="*/ 84 h 306"/>
                <a:gd name="T38" fmla="*/ 679 w 718"/>
                <a:gd name="T39" fmla="*/ 78 h 306"/>
                <a:gd name="T40" fmla="*/ 685 w 718"/>
                <a:gd name="T41" fmla="*/ 72 h 306"/>
                <a:gd name="T42" fmla="*/ 691 w 718"/>
                <a:gd name="T43" fmla="*/ 66 h 306"/>
                <a:gd name="T44" fmla="*/ 709 w 718"/>
                <a:gd name="T45" fmla="*/ 60 h 306"/>
                <a:gd name="T46" fmla="*/ 751 w 718"/>
                <a:gd name="T47" fmla="*/ 30 h 306"/>
                <a:gd name="T48" fmla="*/ 769 w 718"/>
                <a:gd name="T49" fmla="*/ 18 h 306"/>
                <a:gd name="T50" fmla="*/ 775 w 718"/>
                <a:gd name="T51" fmla="*/ 6 h 306"/>
                <a:gd name="T52" fmla="*/ 769 w 718"/>
                <a:gd name="T53" fmla="*/ 0 h 306"/>
                <a:gd name="T54" fmla="*/ 745 w 718"/>
                <a:gd name="T55" fmla="*/ 0 h 306"/>
                <a:gd name="T56" fmla="*/ 685 w 718"/>
                <a:gd name="T57" fmla="*/ 0 h 306"/>
                <a:gd name="T58" fmla="*/ 627 w 718"/>
                <a:gd name="T59" fmla="*/ 0 h 306"/>
                <a:gd name="T60" fmla="*/ 582 w 718"/>
                <a:gd name="T61" fmla="*/ 0 h 306"/>
                <a:gd name="T62" fmla="*/ 552 w 718"/>
                <a:gd name="T63" fmla="*/ 18 h 306"/>
                <a:gd name="T64" fmla="*/ 523 w 718"/>
                <a:gd name="T65" fmla="*/ 42 h 306"/>
                <a:gd name="T66" fmla="*/ 505 w 718"/>
                <a:gd name="T67" fmla="*/ 54 h 306"/>
                <a:gd name="T68" fmla="*/ 487 w 718"/>
                <a:gd name="T69" fmla="*/ 60 h 306"/>
                <a:gd name="T70" fmla="*/ 463 w 718"/>
                <a:gd name="T71" fmla="*/ 60 h 306"/>
                <a:gd name="T72" fmla="*/ 427 w 718"/>
                <a:gd name="T73" fmla="*/ 66 h 306"/>
                <a:gd name="T74" fmla="*/ 373 w 718"/>
                <a:gd name="T75" fmla="*/ 84 h 306"/>
                <a:gd name="T76" fmla="*/ 330 w 718"/>
                <a:gd name="T77" fmla="*/ 108 h 306"/>
                <a:gd name="T78" fmla="*/ 306 w 718"/>
                <a:gd name="T79" fmla="*/ 126 h 306"/>
                <a:gd name="T80" fmla="*/ 294 w 718"/>
                <a:gd name="T81" fmla="*/ 132 h 306"/>
                <a:gd name="T82" fmla="*/ 276 w 718"/>
                <a:gd name="T83" fmla="*/ 138 h 306"/>
                <a:gd name="T84" fmla="*/ 240 w 718"/>
                <a:gd name="T85" fmla="*/ 138 h 306"/>
                <a:gd name="T86" fmla="*/ 205 w 718"/>
                <a:gd name="T87" fmla="*/ 138 h 306"/>
                <a:gd name="T88" fmla="*/ 199 w 718"/>
                <a:gd name="T89" fmla="*/ 138 h 306"/>
                <a:gd name="T90" fmla="*/ 193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381 w 2392"/>
                <a:gd name="T1" fmla="*/ 54 h 881"/>
                <a:gd name="T2" fmla="*/ 2333 w 2392"/>
                <a:gd name="T3" fmla="*/ 54 h 881"/>
                <a:gd name="T4" fmla="*/ 2285 w 2392"/>
                <a:gd name="T5" fmla="*/ 66 h 881"/>
                <a:gd name="T6" fmla="*/ 2154 w 2392"/>
                <a:gd name="T7" fmla="*/ 101 h 881"/>
                <a:gd name="T8" fmla="*/ 2089 w 2392"/>
                <a:gd name="T9" fmla="*/ 119 h 881"/>
                <a:gd name="T10" fmla="*/ 1979 w 2392"/>
                <a:gd name="T11" fmla="*/ 167 h 881"/>
                <a:gd name="T12" fmla="*/ 1951 w 2392"/>
                <a:gd name="T13" fmla="*/ 245 h 881"/>
                <a:gd name="T14" fmla="*/ 1958 w 2392"/>
                <a:gd name="T15" fmla="*/ 305 h 881"/>
                <a:gd name="T16" fmla="*/ 1872 w 2392"/>
                <a:gd name="T17" fmla="*/ 317 h 881"/>
                <a:gd name="T18" fmla="*/ 1701 w 2392"/>
                <a:gd name="T19" fmla="*/ 263 h 881"/>
                <a:gd name="T20" fmla="*/ 1602 w 2392"/>
                <a:gd name="T21" fmla="*/ 257 h 881"/>
                <a:gd name="T22" fmla="*/ 1494 w 2392"/>
                <a:gd name="T23" fmla="*/ 311 h 881"/>
                <a:gd name="T24" fmla="*/ 1426 w 2392"/>
                <a:gd name="T25" fmla="*/ 353 h 881"/>
                <a:gd name="T26" fmla="*/ 1396 w 2392"/>
                <a:gd name="T27" fmla="*/ 359 h 881"/>
                <a:gd name="T28" fmla="*/ 1290 w 2392"/>
                <a:gd name="T29" fmla="*/ 371 h 881"/>
                <a:gd name="T30" fmla="*/ 1236 w 2392"/>
                <a:gd name="T31" fmla="*/ 365 h 881"/>
                <a:gd name="T32" fmla="*/ 1129 w 2392"/>
                <a:gd name="T33" fmla="*/ 371 h 881"/>
                <a:gd name="T34" fmla="*/ 1014 w 2392"/>
                <a:gd name="T35" fmla="*/ 383 h 881"/>
                <a:gd name="T36" fmla="*/ 978 w 2392"/>
                <a:gd name="T37" fmla="*/ 401 h 881"/>
                <a:gd name="T38" fmla="*/ 876 w 2392"/>
                <a:gd name="T39" fmla="*/ 419 h 881"/>
                <a:gd name="T40" fmla="*/ 835 w 2392"/>
                <a:gd name="T41" fmla="*/ 419 h 881"/>
                <a:gd name="T42" fmla="*/ 702 w 2392"/>
                <a:gd name="T43" fmla="*/ 437 h 881"/>
                <a:gd name="T44" fmla="*/ 636 w 2392"/>
                <a:gd name="T45" fmla="*/ 473 h 881"/>
                <a:gd name="T46" fmla="*/ 541 w 2392"/>
                <a:gd name="T47" fmla="*/ 467 h 881"/>
                <a:gd name="T48" fmla="*/ 451 w 2392"/>
                <a:gd name="T49" fmla="*/ 491 h 881"/>
                <a:gd name="T50" fmla="*/ 432 w 2392"/>
                <a:gd name="T51" fmla="*/ 539 h 881"/>
                <a:gd name="T52" fmla="*/ 366 w 2392"/>
                <a:gd name="T53" fmla="*/ 569 h 881"/>
                <a:gd name="T54" fmla="*/ 241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82 w 2392"/>
                <a:gd name="T65" fmla="*/ 653 h 881"/>
                <a:gd name="T66" fmla="*/ 511 w 2392"/>
                <a:gd name="T67" fmla="*/ 569 h 881"/>
                <a:gd name="T68" fmla="*/ 606 w 2392"/>
                <a:gd name="T69" fmla="*/ 521 h 881"/>
                <a:gd name="T70" fmla="*/ 684 w 2392"/>
                <a:gd name="T71" fmla="*/ 515 h 881"/>
                <a:gd name="T72" fmla="*/ 930 w 2392"/>
                <a:gd name="T73" fmla="*/ 461 h 881"/>
                <a:gd name="T74" fmla="*/ 1224 w 2392"/>
                <a:gd name="T75" fmla="*/ 425 h 881"/>
                <a:gd name="T76" fmla="*/ 1373 w 2392"/>
                <a:gd name="T77" fmla="*/ 461 h 881"/>
                <a:gd name="T78" fmla="*/ 1512 w 2392"/>
                <a:gd name="T79" fmla="*/ 533 h 881"/>
                <a:gd name="T80" fmla="*/ 1530 w 2392"/>
                <a:gd name="T81" fmla="*/ 617 h 881"/>
                <a:gd name="T82" fmla="*/ 1471 w 2392"/>
                <a:gd name="T83" fmla="*/ 653 h 881"/>
                <a:gd name="T84" fmla="*/ 1302 w 2392"/>
                <a:gd name="T85" fmla="*/ 701 h 881"/>
                <a:gd name="T86" fmla="*/ 1188 w 2392"/>
                <a:gd name="T87" fmla="*/ 755 h 881"/>
                <a:gd name="T88" fmla="*/ 1141 w 2392"/>
                <a:gd name="T89" fmla="*/ 809 h 881"/>
                <a:gd name="T90" fmla="*/ 1153 w 2392"/>
                <a:gd name="T91" fmla="*/ 869 h 881"/>
                <a:gd name="T92" fmla="*/ 1182 w 2392"/>
                <a:gd name="T93" fmla="*/ 881 h 881"/>
                <a:gd name="T94" fmla="*/ 1284 w 2392"/>
                <a:gd name="T95" fmla="*/ 869 h 881"/>
                <a:gd name="T96" fmla="*/ 1483 w 2392"/>
                <a:gd name="T97" fmla="*/ 857 h 881"/>
                <a:gd name="T98" fmla="*/ 1536 w 2392"/>
                <a:gd name="T99" fmla="*/ 851 h 881"/>
                <a:gd name="T100" fmla="*/ 1578 w 2392"/>
                <a:gd name="T101" fmla="*/ 833 h 881"/>
                <a:gd name="T102" fmla="*/ 1789 w 2392"/>
                <a:gd name="T103" fmla="*/ 743 h 881"/>
                <a:gd name="T104" fmla="*/ 1920 w 2392"/>
                <a:gd name="T105" fmla="*/ 689 h 881"/>
                <a:gd name="T106" fmla="*/ 2007 w 2392"/>
                <a:gd name="T107" fmla="*/ 581 h 881"/>
                <a:gd name="T108" fmla="*/ 2172 w 2392"/>
                <a:gd name="T109" fmla="*/ 389 h 881"/>
                <a:gd name="T110" fmla="*/ 2353 w 2392"/>
                <a:gd name="T111" fmla="*/ 269 h 881"/>
                <a:gd name="T112" fmla="*/ 2401 w 2392"/>
                <a:gd name="T113" fmla="*/ 239 h 881"/>
                <a:gd name="T114" fmla="*/ 2544 w 2392"/>
                <a:gd name="T115" fmla="*/ 0 h 881"/>
                <a:gd name="T116" fmla="*/ 2454 w 2392"/>
                <a:gd name="T117" fmla="*/ 36 h 8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35AB4B38-16C6-4E6F-9B2C-1D333F847A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24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-1108075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atin typeface="Franklin Gothic Book" pitchFamily="34" charset="0"/>
              </a:rPr>
              <a:t>ГБОУ ТРОЦ «Солнышко»»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83661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Работа с </a:t>
            </a:r>
            <a:r>
              <a:rPr lang="ru-RU" b="1" dirty="0" err="1" smtClean="0"/>
              <a:t>профессиографическим</a:t>
            </a:r>
            <a:r>
              <a:rPr lang="ru-RU" b="1" dirty="0" smtClean="0"/>
              <a:t> материалом с детьми  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79613" y="1484313"/>
            <a:ext cx="6696075" cy="1212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435600" y="2781300"/>
            <a:ext cx="35290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Заведующий отделением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Психолого педагогической помощи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педагог психолог Панфилова О.И.                        </a:t>
            </a:r>
          </a:p>
        </p:txBody>
      </p:sp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565400"/>
            <a:ext cx="4065587" cy="27082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ed.dagapteki.ru/wp-content/uploads/2016/05/img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 descr="https://snob.ru/indoc/tilda/995317/images/tild6537-6261-4139-a538-336335396236__poli-2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Franklin Gothic Book" pitchFamily="34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549275"/>
            <a:ext cx="7519987" cy="5008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1850" y="588963"/>
            <a:ext cx="7632700" cy="914400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dirty="0">
                <a:solidFill>
                  <a:srgbClr val="FF0000"/>
                </a:solidFill>
              </a:rPr>
              <a:t>Редактор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06872" y="1503760"/>
            <a:ext cx="1296144" cy="5184576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Основные функции, содержание деятельности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619250" y="1844675"/>
            <a:ext cx="6845300" cy="914400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FF0000"/>
                </a:solidFill>
              </a:rPr>
              <a:t>Редактор</a:t>
            </a:r>
            <a:r>
              <a:rPr lang="ru-RU" dirty="0">
                <a:solidFill>
                  <a:srgbClr val="002060"/>
                </a:solidFill>
              </a:rPr>
              <a:t> –</a:t>
            </a:r>
            <a:r>
              <a:rPr lang="ru-RU" dirty="0" err="1">
                <a:solidFill>
                  <a:srgbClr val="002060"/>
                </a:solidFill>
              </a:rPr>
              <a:t>помошник</a:t>
            </a:r>
            <a:r>
              <a:rPr lang="ru-RU" dirty="0">
                <a:solidFill>
                  <a:srgbClr val="002060"/>
                </a:solidFill>
              </a:rPr>
              <a:t>, советчик, наставник еще недостаточно опытного литератора  или журналиста, но не соавтор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619250" y="3213100"/>
            <a:ext cx="6845300" cy="1152525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Приступая к редактированию рукописи, редактор вдумчиво знакомится с содержанием, оценка текста с точки зрения языка, стиля, делает поправки на полях рукописи, определяет годится ли рукопись для печати.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619250" y="4581525"/>
            <a:ext cx="6924675" cy="2106613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Редактор приводит текст в соответствии с идеологическими, научными, литературными и другими требованиями, проверяет точность фактов, цифр, цитат, устраняет логические ошибки</a:t>
            </a:r>
          </a:p>
          <a:p>
            <a:pPr algn="just"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Основная деятельность редактора—правка(обработка, переделка, сокращение и вычитка)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AutoShape 2" descr="https://pbs.twimg.com/media/D_Cxcj6WkAIYD4E.jpg:large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Franklin Gothic Book" pitchFamily="34" charset="0"/>
            </a:endParaRP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4813"/>
            <a:ext cx="6188298" cy="4119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 rot="5400000">
            <a:off x="4078796" y="-3162673"/>
            <a:ext cx="914400" cy="7704856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anchor="ctr"/>
          <a:lstStyle/>
          <a:p>
            <a:pPr algn="ctr">
              <a:defRPr/>
            </a:pPr>
            <a:r>
              <a:rPr lang="ru-RU" sz="3600" dirty="0">
                <a:solidFill>
                  <a:srgbClr val="FF0000"/>
                </a:solidFill>
              </a:rPr>
              <a:t>Знания, умения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4213" y="1196975"/>
            <a:ext cx="7704137" cy="1439863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rgbClr val="002060"/>
                </a:solidFill>
              </a:rPr>
              <a:t>Редактор обязан тонко чувствовать особенности стиля, языка, мышления автора. Он должен прекрасно владеть языком- его стилем, диалектами, профессиональным жаргоном, грамматикой и орфографией.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84213" y="2781300"/>
            <a:ext cx="7704137" cy="9144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Профессионально важные качества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84213" y="3748088"/>
            <a:ext cx="7704137" cy="9144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Важнейшим качеством редактора является политическая образованность, внимательность, точность, добросовестность.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84213" y="4722813"/>
            <a:ext cx="7704137" cy="9144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rgbClr val="FF0000"/>
                </a:solidFill>
              </a:rPr>
              <a:t>Оплата труда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684213" y="5661025"/>
            <a:ext cx="7704137" cy="914400"/>
          </a:xfrm>
          <a:prstGeom prst="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dirty="0">
                <a:solidFill>
                  <a:srgbClr val="002060"/>
                </a:solidFill>
              </a:rPr>
              <a:t>Оплата труда фиксированная (оклад)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260350"/>
            <a:ext cx="8569325" cy="11303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Медицинские противопоказания, обучение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850" y="1419225"/>
            <a:ext cx="8569325" cy="1722438"/>
          </a:xfrm>
          <a:prstGeom prst="rect">
            <a:avLst/>
          </a:prstGeom>
          <a:ln w="381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sz="2400" dirty="0">
                <a:solidFill>
                  <a:schemeClr val="accent4">
                    <a:lumMod val="10000"/>
                  </a:schemeClr>
                </a:solidFill>
              </a:rPr>
              <a:t>Выраженных медицинских противопоказаний профессия не имеет.</a:t>
            </a:r>
          </a:p>
          <a:p>
            <a:pPr algn="just">
              <a:defRPr/>
            </a:pPr>
            <a:r>
              <a:rPr lang="ru-RU" sz="2400" dirty="0">
                <a:solidFill>
                  <a:schemeClr val="accent4">
                    <a:lumMod val="10000"/>
                  </a:schemeClr>
                </a:solidFill>
              </a:rPr>
              <a:t>Профессию редактора можно получить в полиграфическом институте и на факультете журналистики и университетах</a:t>
            </a:r>
          </a:p>
        </p:txBody>
      </p:sp>
      <p:pic>
        <p:nvPicPr>
          <p:cNvPr id="1126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284538"/>
            <a:ext cx="4103688" cy="3127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08513" y="3357563"/>
            <a:ext cx="4284662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5888"/>
            <a:ext cx="9144000" cy="674211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strips dir="rd"/>
  </p:transition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713</TotalTime>
  <Words>198</Words>
  <Application>Microsoft Office PowerPoint</Application>
  <PresentationFormat>Экран (4:3)</PresentationFormat>
  <Paragraphs>22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Teamwork</vt:lpstr>
      <vt:lpstr>ГБОУ ТРОЦ «Солнышко»»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Яхонтовы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СПО « Петрозаводский базовый медицинский колледж»</dc:title>
  <dc:creator>ирина</dc:creator>
  <cp:lastModifiedBy>Olya</cp:lastModifiedBy>
  <cp:revision>103</cp:revision>
  <dcterms:created xsi:type="dcterms:W3CDTF">2008-12-10T17:09:43Z</dcterms:created>
  <dcterms:modified xsi:type="dcterms:W3CDTF">2020-01-08T17:37:23Z</dcterms:modified>
</cp:coreProperties>
</file>