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9"/>
  </p:notesMasterIdLst>
  <p:sldIdLst>
    <p:sldId id="256" r:id="rId2"/>
    <p:sldId id="274" r:id="rId3"/>
    <p:sldId id="280" r:id="rId4"/>
    <p:sldId id="257" r:id="rId5"/>
    <p:sldId id="258" r:id="rId6"/>
    <p:sldId id="259" r:id="rId7"/>
    <p:sldId id="277" r:id="rId8"/>
    <p:sldId id="279" r:id="rId9"/>
    <p:sldId id="276" r:id="rId10"/>
    <p:sldId id="278" r:id="rId11"/>
    <p:sldId id="275" r:id="rId12"/>
    <p:sldId id="273" r:id="rId13"/>
    <p:sldId id="260" r:id="rId14"/>
    <p:sldId id="262" r:id="rId15"/>
    <p:sldId id="263" r:id="rId16"/>
    <p:sldId id="264" r:id="rId17"/>
    <p:sldId id="281" r:id="rId18"/>
  </p:sldIdLst>
  <p:sldSz cx="9144000" cy="6858000" type="screen4x3"/>
  <p:notesSz cx="6797675" cy="992663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Franklin Gothic Book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Franklin Gothic Book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Franklin Gothic Book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Franklin Gothic Book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Franklin Gothic Book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5687" autoAdjust="0"/>
  </p:normalViewPr>
  <p:slideViewPr>
    <p:cSldViewPr>
      <p:cViewPr varScale="1">
        <p:scale>
          <a:sx n="88" d="100"/>
          <a:sy n="88" d="100"/>
        </p:scale>
        <p:origin x="-14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912C8397-DC2E-4A53-B1D6-263EB3185315}" type="datetimeFigureOut">
              <a:rPr lang="ru-RU"/>
              <a:pPr>
                <a:defRPr/>
              </a:pPr>
              <a:t>08.01.2020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60683FA8-03C6-4213-9E6F-48DCC7F976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660665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44036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78CA10F-D9A6-4445-B249-F63BE6467841}" type="slidenum">
              <a:rPr lang="ru-RU" altLang="ru-RU" smtClean="0">
                <a:latin typeface="Franklin Gothic Book" pitchFamily="34" charset="0"/>
              </a:rPr>
              <a:pPr eaLnBrk="1" hangingPunct="1">
                <a:spcBef>
                  <a:spcPct val="0"/>
                </a:spcBef>
              </a:pPr>
              <a:t>2</a:t>
            </a:fld>
            <a:endParaRPr lang="ru-RU" altLang="ru-RU" smtClean="0">
              <a:latin typeface="Franklin Gothic Book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45060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B0444F50-A315-4FE7-8694-3D90AD8B208C}" type="slidenum">
              <a:rPr lang="ru-RU" altLang="ru-RU" smtClean="0">
                <a:latin typeface="Franklin Gothic Book" pitchFamily="34" charset="0"/>
              </a:rPr>
              <a:pPr eaLnBrk="1" hangingPunct="1">
                <a:spcBef>
                  <a:spcPct val="0"/>
                </a:spcBef>
              </a:pPr>
              <a:t>5</a:t>
            </a:fld>
            <a:endParaRPr lang="ru-RU" altLang="ru-RU" smtClean="0">
              <a:latin typeface="Franklin Gothic Book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altLang="ru-RU" smtClean="0"/>
          </a:p>
        </p:txBody>
      </p:sp>
      <p:sp>
        <p:nvSpPr>
          <p:cNvPr id="4608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BF7C7F72-A104-483F-B933-1457EB7D2B39}" type="slidenum">
              <a:rPr lang="ru-RU" altLang="ru-RU" smtClean="0">
                <a:latin typeface="Franklin Gothic Book" pitchFamily="34" charset="0"/>
              </a:rPr>
              <a:pPr eaLnBrk="1" hangingPunct="1">
                <a:spcBef>
                  <a:spcPct val="0"/>
                </a:spcBef>
              </a:pPr>
              <a:t>7</a:t>
            </a:fld>
            <a:endParaRPr lang="ru-RU" altLang="ru-RU" smtClean="0">
              <a:latin typeface="Franklin Gothic Book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144000" cy="4046538"/>
            <a:chOff x="0" y="1536"/>
            <a:chExt cx="5760" cy="2549"/>
          </a:xfrm>
        </p:grpSpPr>
        <p:sp>
          <p:nvSpPr>
            <p:cNvPr id="5" name="Rectangle 3"/>
            <p:cNvSpPr>
              <a:spLocks noChangeArrowheads="1"/>
            </p:cNvSpPr>
            <p:nvPr userDrawn="1"/>
          </p:nvSpPr>
          <p:spPr bwMode="hidden">
            <a:xfrm rot="-1424751">
              <a:off x="2121" y="2592"/>
              <a:ext cx="3072" cy="384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 userDrawn="1"/>
          </p:nvSpPr>
          <p:spPr bwMode="hidden">
            <a:xfrm>
              <a:off x="0" y="2664"/>
              <a:ext cx="2688" cy="1224"/>
            </a:xfrm>
            <a:custGeom>
              <a:avLst/>
              <a:gdLst>
                <a:gd name="T0" fmla="*/ 0 w 2688"/>
                <a:gd name="T1" fmla="*/ 0 h 1224"/>
                <a:gd name="T2" fmla="*/ 960 w 2688"/>
                <a:gd name="T3" fmla="*/ 552 h 1224"/>
                <a:gd name="T4" fmla="*/ 1968 w 2688"/>
                <a:gd name="T5" fmla="*/ 264 h 1224"/>
                <a:gd name="T6" fmla="*/ 2028 w 2688"/>
                <a:gd name="T7" fmla="*/ 270 h 1224"/>
                <a:gd name="T8" fmla="*/ 2661 w 2688"/>
                <a:gd name="T9" fmla="*/ 528 h 1224"/>
                <a:gd name="T10" fmla="*/ 2688 w 2688"/>
                <a:gd name="T11" fmla="*/ 648 h 1224"/>
                <a:gd name="T12" fmla="*/ 2304 w 2688"/>
                <a:gd name="T13" fmla="*/ 1080 h 1224"/>
                <a:gd name="T14" fmla="*/ 1584 w 2688"/>
                <a:gd name="T15" fmla="*/ 1224 h 1224"/>
                <a:gd name="T16" fmla="*/ 1296 w 2688"/>
                <a:gd name="T17" fmla="*/ 936 h 1224"/>
                <a:gd name="T18" fmla="*/ 864 w 2688"/>
                <a:gd name="T19" fmla="*/ 1032 h 1224"/>
                <a:gd name="T20" fmla="*/ 0 w 2688"/>
                <a:gd name="T21" fmla="*/ 552 h 1224"/>
                <a:gd name="T22" fmla="*/ 0 w 2688"/>
                <a:gd name="T23" fmla="*/ 0 h 122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688" h="1224">
                  <a:moveTo>
                    <a:pt x="0" y="0"/>
                  </a:moveTo>
                  <a:lnTo>
                    <a:pt x="960" y="552"/>
                  </a:lnTo>
                  <a:lnTo>
                    <a:pt x="1968" y="264"/>
                  </a:lnTo>
                  <a:lnTo>
                    <a:pt x="2028" y="270"/>
                  </a:lnTo>
                  <a:lnTo>
                    <a:pt x="2661" y="528"/>
                  </a:lnTo>
                  <a:lnTo>
                    <a:pt x="2688" y="648"/>
                  </a:lnTo>
                  <a:lnTo>
                    <a:pt x="2304" y="1080"/>
                  </a:lnTo>
                  <a:lnTo>
                    <a:pt x="1584" y="1224"/>
                  </a:lnTo>
                  <a:lnTo>
                    <a:pt x="1296" y="936"/>
                  </a:lnTo>
                  <a:lnTo>
                    <a:pt x="864" y="1032"/>
                  </a:lnTo>
                  <a:lnTo>
                    <a:pt x="0" y="5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 userDrawn="1"/>
          </p:nvSpPr>
          <p:spPr bwMode="hidden">
            <a:xfrm>
              <a:off x="3359" y="1536"/>
              <a:ext cx="2401" cy="1232"/>
            </a:xfrm>
            <a:custGeom>
              <a:avLst/>
              <a:gdLst>
                <a:gd name="T0" fmla="*/ 2208 w 2401"/>
                <a:gd name="T1" fmla="*/ 15 h 1232"/>
                <a:gd name="T2" fmla="*/ 2088 w 2401"/>
                <a:gd name="T3" fmla="*/ 57 h 1232"/>
                <a:gd name="T4" fmla="*/ 1951 w 2401"/>
                <a:gd name="T5" fmla="*/ 99 h 1232"/>
                <a:gd name="T6" fmla="*/ 1704 w 2401"/>
                <a:gd name="T7" fmla="*/ 135 h 1232"/>
                <a:gd name="T8" fmla="*/ 1314 w 2401"/>
                <a:gd name="T9" fmla="*/ 177 h 1232"/>
                <a:gd name="T10" fmla="*/ 1176 w 2401"/>
                <a:gd name="T11" fmla="*/ 189 h 1232"/>
                <a:gd name="T12" fmla="*/ 1122 w 2401"/>
                <a:gd name="T13" fmla="*/ 195 h 1232"/>
                <a:gd name="T14" fmla="*/ 1075 w 2401"/>
                <a:gd name="T15" fmla="*/ 231 h 1232"/>
                <a:gd name="T16" fmla="*/ 924 w 2401"/>
                <a:gd name="T17" fmla="*/ 321 h 1232"/>
                <a:gd name="T18" fmla="*/ 840 w 2401"/>
                <a:gd name="T19" fmla="*/ 369 h 1232"/>
                <a:gd name="T20" fmla="*/ 630 w 2401"/>
                <a:gd name="T21" fmla="*/ 458 h 1232"/>
                <a:gd name="T22" fmla="*/ 529 w 2401"/>
                <a:gd name="T23" fmla="*/ 500 h 1232"/>
                <a:gd name="T24" fmla="*/ 487 w 2401"/>
                <a:gd name="T25" fmla="*/ 542 h 1232"/>
                <a:gd name="T26" fmla="*/ 457 w 2401"/>
                <a:gd name="T27" fmla="*/ 590 h 1232"/>
                <a:gd name="T28" fmla="*/ 402 w 2401"/>
                <a:gd name="T29" fmla="*/ 638 h 1232"/>
                <a:gd name="T30" fmla="*/ 330 w 2401"/>
                <a:gd name="T31" fmla="*/ 758 h 1232"/>
                <a:gd name="T32" fmla="*/ 312 w 2401"/>
                <a:gd name="T33" fmla="*/ 788 h 1232"/>
                <a:gd name="T34" fmla="*/ 252 w 2401"/>
                <a:gd name="T35" fmla="*/ 824 h 1232"/>
                <a:gd name="T36" fmla="*/ 84 w 2401"/>
                <a:gd name="T37" fmla="*/ 926 h 1232"/>
                <a:gd name="T38" fmla="*/ 0 w 2401"/>
                <a:gd name="T39" fmla="*/ 992 h 1232"/>
                <a:gd name="T40" fmla="*/ 12 w 2401"/>
                <a:gd name="T41" fmla="*/ 1040 h 1232"/>
                <a:gd name="T42" fmla="*/ 132 w 2401"/>
                <a:gd name="T43" fmla="*/ 1034 h 1232"/>
                <a:gd name="T44" fmla="*/ 336 w 2401"/>
                <a:gd name="T45" fmla="*/ 980 h 1232"/>
                <a:gd name="T46" fmla="*/ 529 w 2401"/>
                <a:gd name="T47" fmla="*/ 896 h 1232"/>
                <a:gd name="T48" fmla="*/ 576 w 2401"/>
                <a:gd name="T49" fmla="*/ 872 h 1232"/>
                <a:gd name="T50" fmla="*/ 714 w 2401"/>
                <a:gd name="T51" fmla="*/ 848 h 1232"/>
                <a:gd name="T52" fmla="*/ 966 w 2401"/>
                <a:gd name="T53" fmla="*/ 794 h 1232"/>
                <a:gd name="T54" fmla="*/ 1212 w 2401"/>
                <a:gd name="T55" fmla="*/ 782 h 1232"/>
                <a:gd name="T56" fmla="*/ 1416 w 2401"/>
                <a:gd name="T57" fmla="*/ 872 h 1232"/>
                <a:gd name="T58" fmla="*/ 1464 w 2401"/>
                <a:gd name="T59" fmla="*/ 932 h 1232"/>
                <a:gd name="T60" fmla="*/ 1440 w 2401"/>
                <a:gd name="T61" fmla="*/ 992 h 1232"/>
                <a:gd name="T62" fmla="*/ 1302 w 2401"/>
                <a:gd name="T63" fmla="*/ 1040 h 1232"/>
                <a:gd name="T64" fmla="*/ 1158 w 2401"/>
                <a:gd name="T65" fmla="*/ 1100 h 1232"/>
                <a:gd name="T66" fmla="*/ 1093 w 2401"/>
                <a:gd name="T67" fmla="*/ 1148 h 1232"/>
                <a:gd name="T68" fmla="*/ 1075 w 2401"/>
                <a:gd name="T69" fmla="*/ 1208 h 1232"/>
                <a:gd name="T70" fmla="*/ 1093 w 2401"/>
                <a:gd name="T71" fmla="*/ 1232 h 1232"/>
                <a:gd name="T72" fmla="*/ 1152 w 2401"/>
                <a:gd name="T73" fmla="*/ 1226 h 1232"/>
                <a:gd name="T74" fmla="*/ 1332 w 2401"/>
                <a:gd name="T75" fmla="*/ 1208 h 1232"/>
                <a:gd name="T76" fmla="*/ 1434 w 2401"/>
                <a:gd name="T77" fmla="*/ 1184 h 1232"/>
                <a:gd name="T78" fmla="*/ 1464 w 2401"/>
                <a:gd name="T79" fmla="*/ 1172 h 1232"/>
                <a:gd name="T80" fmla="*/ 1578 w 2401"/>
                <a:gd name="T81" fmla="*/ 1130 h 1232"/>
                <a:gd name="T82" fmla="*/ 1758 w 2401"/>
                <a:gd name="T83" fmla="*/ 1064 h 1232"/>
                <a:gd name="T84" fmla="*/ 1872 w 2401"/>
                <a:gd name="T85" fmla="*/ 962 h 1232"/>
                <a:gd name="T86" fmla="*/ 1986 w 2401"/>
                <a:gd name="T87" fmla="*/ 800 h 1232"/>
                <a:gd name="T88" fmla="*/ 2166 w 2401"/>
                <a:gd name="T89" fmla="*/ 650 h 1232"/>
                <a:gd name="T90" fmla="*/ 2257 w 2401"/>
                <a:gd name="T91" fmla="*/ 590 h 1232"/>
                <a:gd name="T92" fmla="*/ 2400 w 2401"/>
                <a:gd name="T93" fmla="*/ 57 h 123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2401" h="1232">
                  <a:moveTo>
                    <a:pt x="2310" y="3"/>
                  </a:moveTo>
                  <a:lnTo>
                    <a:pt x="2280" y="3"/>
                  </a:lnTo>
                  <a:lnTo>
                    <a:pt x="2208" y="15"/>
                  </a:lnTo>
                  <a:lnTo>
                    <a:pt x="2136" y="27"/>
                  </a:lnTo>
                  <a:lnTo>
                    <a:pt x="2112" y="39"/>
                  </a:lnTo>
                  <a:lnTo>
                    <a:pt x="2088" y="57"/>
                  </a:lnTo>
                  <a:lnTo>
                    <a:pt x="2082" y="63"/>
                  </a:lnTo>
                  <a:lnTo>
                    <a:pt x="2076" y="69"/>
                  </a:lnTo>
                  <a:lnTo>
                    <a:pt x="1951" y="99"/>
                  </a:lnTo>
                  <a:lnTo>
                    <a:pt x="1896" y="111"/>
                  </a:lnTo>
                  <a:lnTo>
                    <a:pt x="1836" y="117"/>
                  </a:lnTo>
                  <a:lnTo>
                    <a:pt x="1704" y="135"/>
                  </a:lnTo>
                  <a:lnTo>
                    <a:pt x="1572" y="153"/>
                  </a:lnTo>
                  <a:lnTo>
                    <a:pt x="1434" y="165"/>
                  </a:lnTo>
                  <a:lnTo>
                    <a:pt x="1314" y="177"/>
                  </a:lnTo>
                  <a:lnTo>
                    <a:pt x="1260" y="183"/>
                  </a:lnTo>
                  <a:lnTo>
                    <a:pt x="1212" y="189"/>
                  </a:lnTo>
                  <a:lnTo>
                    <a:pt x="1176" y="189"/>
                  </a:lnTo>
                  <a:lnTo>
                    <a:pt x="1146" y="195"/>
                  </a:lnTo>
                  <a:lnTo>
                    <a:pt x="1128" y="195"/>
                  </a:lnTo>
                  <a:lnTo>
                    <a:pt x="1122" y="195"/>
                  </a:lnTo>
                  <a:lnTo>
                    <a:pt x="1116" y="201"/>
                  </a:lnTo>
                  <a:lnTo>
                    <a:pt x="1105" y="207"/>
                  </a:lnTo>
                  <a:lnTo>
                    <a:pt x="1075" y="231"/>
                  </a:lnTo>
                  <a:lnTo>
                    <a:pt x="1026" y="261"/>
                  </a:lnTo>
                  <a:lnTo>
                    <a:pt x="972" y="291"/>
                  </a:lnTo>
                  <a:lnTo>
                    <a:pt x="924" y="321"/>
                  </a:lnTo>
                  <a:lnTo>
                    <a:pt x="876" y="345"/>
                  </a:lnTo>
                  <a:lnTo>
                    <a:pt x="846" y="363"/>
                  </a:lnTo>
                  <a:lnTo>
                    <a:pt x="840" y="369"/>
                  </a:lnTo>
                  <a:lnTo>
                    <a:pt x="834" y="369"/>
                  </a:lnTo>
                  <a:lnTo>
                    <a:pt x="732" y="417"/>
                  </a:lnTo>
                  <a:lnTo>
                    <a:pt x="630" y="458"/>
                  </a:lnTo>
                  <a:lnTo>
                    <a:pt x="588" y="476"/>
                  </a:lnTo>
                  <a:lnTo>
                    <a:pt x="552" y="488"/>
                  </a:lnTo>
                  <a:lnTo>
                    <a:pt x="529" y="500"/>
                  </a:lnTo>
                  <a:lnTo>
                    <a:pt x="517" y="506"/>
                  </a:lnTo>
                  <a:lnTo>
                    <a:pt x="499" y="524"/>
                  </a:lnTo>
                  <a:lnTo>
                    <a:pt x="487" y="542"/>
                  </a:lnTo>
                  <a:lnTo>
                    <a:pt x="481" y="560"/>
                  </a:lnTo>
                  <a:lnTo>
                    <a:pt x="481" y="578"/>
                  </a:lnTo>
                  <a:lnTo>
                    <a:pt x="457" y="590"/>
                  </a:lnTo>
                  <a:lnTo>
                    <a:pt x="438" y="596"/>
                  </a:lnTo>
                  <a:lnTo>
                    <a:pt x="420" y="614"/>
                  </a:lnTo>
                  <a:lnTo>
                    <a:pt x="402" y="638"/>
                  </a:lnTo>
                  <a:lnTo>
                    <a:pt x="366" y="698"/>
                  </a:lnTo>
                  <a:lnTo>
                    <a:pt x="348" y="728"/>
                  </a:lnTo>
                  <a:lnTo>
                    <a:pt x="330" y="758"/>
                  </a:lnTo>
                  <a:lnTo>
                    <a:pt x="324" y="776"/>
                  </a:lnTo>
                  <a:lnTo>
                    <a:pt x="318" y="782"/>
                  </a:lnTo>
                  <a:lnTo>
                    <a:pt x="312" y="788"/>
                  </a:lnTo>
                  <a:lnTo>
                    <a:pt x="300" y="794"/>
                  </a:lnTo>
                  <a:lnTo>
                    <a:pt x="282" y="806"/>
                  </a:lnTo>
                  <a:lnTo>
                    <a:pt x="252" y="824"/>
                  </a:lnTo>
                  <a:lnTo>
                    <a:pt x="199" y="854"/>
                  </a:lnTo>
                  <a:lnTo>
                    <a:pt x="151" y="884"/>
                  </a:lnTo>
                  <a:lnTo>
                    <a:pt x="84" y="926"/>
                  </a:lnTo>
                  <a:lnTo>
                    <a:pt x="30" y="962"/>
                  </a:lnTo>
                  <a:lnTo>
                    <a:pt x="12" y="974"/>
                  </a:lnTo>
                  <a:lnTo>
                    <a:pt x="0" y="992"/>
                  </a:lnTo>
                  <a:lnTo>
                    <a:pt x="0" y="1004"/>
                  </a:lnTo>
                  <a:lnTo>
                    <a:pt x="0" y="1022"/>
                  </a:lnTo>
                  <a:lnTo>
                    <a:pt x="12" y="1040"/>
                  </a:lnTo>
                  <a:lnTo>
                    <a:pt x="42" y="1046"/>
                  </a:lnTo>
                  <a:lnTo>
                    <a:pt x="84" y="1046"/>
                  </a:lnTo>
                  <a:lnTo>
                    <a:pt x="132" y="1034"/>
                  </a:lnTo>
                  <a:lnTo>
                    <a:pt x="193" y="1022"/>
                  </a:lnTo>
                  <a:lnTo>
                    <a:pt x="264" y="1004"/>
                  </a:lnTo>
                  <a:lnTo>
                    <a:pt x="336" y="980"/>
                  </a:lnTo>
                  <a:lnTo>
                    <a:pt x="408" y="950"/>
                  </a:lnTo>
                  <a:lnTo>
                    <a:pt x="475" y="920"/>
                  </a:lnTo>
                  <a:lnTo>
                    <a:pt x="529" y="896"/>
                  </a:lnTo>
                  <a:lnTo>
                    <a:pt x="564" y="878"/>
                  </a:lnTo>
                  <a:lnTo>
                    <a:pt x="570" y="872"/>
                  </a:lnTo>
                  <a:lnTo>
                    <a:pt x="576" y="872"/>
                  </a:lnTo>
                  <a:lnTo>
                    <a:pt x="606" y="872"/>
                  </a:lnTo>
                  <a:lnTo>
                    <a:pt x="648" y="866"/>
                  </a:lnTo>
                  <a:lnTo>
                    <a:pt x="714" y="848"/>
                  </a:lnTo>
                  <a:lnTo>
                    <a:pt x="793" y="830"/>
                  </a:lnTo>
                  <a:lnTo>
                    <a:pt x="876" y="812"/>
                  </a:lnTo>
                  <a:lnTo>
                    <a:pt x="966" y="794"/>
                  </a:lnTo>
                  <a:lnTo>
                    <a:pt x="1063" y="782"/>
                  </a:lnTo>
                  <a:lnTo>
                    <a:pt x="1152" y="776"/>
                  </a:lnTo>
                  <a:lnTo>
                    <a:pt x="1212" y="782"/>
                  </a:lnTo>
                  <a:lnTo>
                    <a:pt x="1284" y="806"/>
                  </a:lnTo>
                  <a:lnTo>
                    <a:pt x="1357" y="836"/>
                  </a:lnTo>
                  <a:lnTo>
                    <a:pt x="1416" y="872"/>
                  </a:lnTo>
                  <a:lnTo>
                    <a:pt x="1434" y="890"/>
                  </a:lnTo>
                  <a:lnTo>
                    <a:pt x="1452" y="908"/>
                  </a:lnTo>
                  <a:lnTo>
                    <a:pt x="1464" y="932"/>
                  </a:lnTo>
                  <a:lnTo>
                    <a:pt x="1464" y="950"/>
                  </a:lnTo>
                  <a:lnTo>
                    <a:pt x="1458" y="968"/>
                  </a:lnTo>
                  <a:lnTo>
                    <a:pt x="1440" y="992"/>
                  </a:lnTo>
                  <a:lnTo>
                    <a:pt x="1410" y="1004"/>
                  </a:lnTo>
                  <a:lnTo>
                    <a:pt x="1369" y="1022"/>
                  </a:lnTo>
                  <a:lnTo>
                    <a:pt x="1302" y="1040"/>
                  </a:lnTo>
                  <a:lnTo>
                    <a:pt x="1248" y="1064"/>
                  </a:lnTo>
                  <a:lnTo>
                    <a:pt x="1200" y="1082"/>
                  </a:lnTo>
                  <a:lnTo>
                    <a:pt x="1158" y="1100"/>
                  </a:lnTo>
                  <a:lnTo>
                    <a:pt x="1128" y="1118"/>
                  </a:lnTo>
                  <a:lnTo>
                    <a:pt x="1110" y="1130"/>
                  </a:lnTo>
                  <a:lnTo>
                    <a:pt x="1093" y="1148"/>
                  </a:lnTo>
                  <a:lnTo>
                    <a:pt x="1081" y="1160"/>
                  </a:lnTo>
                  <a:lnTo>
                    <a:pt x="1069" y="1190"/>
                  </a:lnTo>
                  <a:lnTo>
                    <a:pt x="1075" y="1208"/>
                  </a:lnTo>
                  <a:lnTo>
                    <a:pt x="1081" y="1220"/>
                  </a:lnTo>
                  <a:lnTo>
                    <a:pt x="1087" y="1226"/>
                  </a:lnTo>
                  <a:lnTo>
                    <a:pt x="1093" y="1232"/>
                  </a:lnTo>
                  <a:lnTo>
                    <a:pt x="1110" y="1232"/>
                  </a:lnTo>
                  <a:lnTo>
                    <a:pt x="1128" y="1226"/>
                  </a:lnTo>
                  <a:lnTo>
                    <a:pt x="1152" y="1226"/>
                  </a:lnTo>
                  <a:lnTo>
                    <a:pt x="1212" y="1220"/>
                  </a:lnTo>
                  <a:lnTo>
                    <a:pt x="1272" y="1214"/>
                  </a:lnTo>
                  <a:lnTo>
                    <a:pt x="1332" y="1208"/>
                  </a:lnTo>
                  <a:lnTo>
                    <a:pt x="1393" y="1196"/>
                  </a:lnTo>
                  <a:lnTo>
                    <a:pt x="1416" y="1190"/>
                  </a:lnTo>
                  <a:lnTo>
                    <a:pt x="1434" y="1184"/>
                  </a:lnTo>
                  <a:lnTo>
                    <a:pt x="1446" y="1178"/>
                  </a:lnTo>
                  <a:lnTo>
                    <a:pt x="1452" y="1178"/>
                  </a:lnTo>
                  <a:lnTo>
                    <a:pt x="1464" y="1172"/>
                  </a:lnTo>
                  <a:lnTo>
                    <a:pt x="1488" y="1166"/>
                  </a:lnTo>
                  <a:lnTo>
                    <a:pt x="1530" y="1148"/>
                  </a:lnTo>
                  <a:lnTo>
                    <a:pt x="1578" y="1130"/>
                  </a:lnTo>
                  <a:lnTo>
                    <a:pt x="1681" y="1094"/>
                  </a:lnTo>
                  <a:lnTo>
                    <a:pt x="1722" y="1076"/>
                  </a:lnTo>
                  <a:lnTo>
                    <a:pt x="1758" y="1064"/>
                  </a:lnTo>
                  <a:lnTo>
                    <a:pt x="1812" y="1040"/>
                  </a:lnTo>
                  <a:lnTo>
                    <a:pt x="1848" y="1004"/>
                  </a:lnTo>
                  <a:lnTo>
                    <a:pt x="1872" y="962"/>
                  </a:lnTo>
                  <a:lnTo>
                    <a:pt x="1890" y="932"/>
                  </a:lnTo>
                  <a:lnTo>
                    <a:pt x="1932" y="866"/>
                  </a:lnTo>
                  <a:lnTo>
                    <a:pt x="1986" y="800"/>
                  </a:lnTo>
                  <a:lnTo>
                    <a:pt x="2046" y="740"/>
                  </a:lnTo>
                  <a:lnTo>
                    <a:pt x="2112" y="692"/>
                  </a:lnTo>
                  <a:lnTo>
                    <a:pt x="2166" y="650"/>
                  </a:lnTo>
                  <a:lnTo>
                    <a:pt x="2214" y="620"/>
                  </a:lnTo>
                  <a:lnTo>
                    <a:pt x="2244" y="596"/>
                  </a:lnTo>
                  <a:lnTo>
                    <a:pt x="2257" y="590"/>
                  </a:lnTo>
                  <a:lnTo>
                    <a:pt x="2400" y="518"/>
                  </a:lnTo>
                  <a:lnTo>
                    <a:pt x="2400" y="57"/>
                  </a:lnTo>
                  <a:lnTo>
                    <a:pt x="2401" y="0"/>
                  </a:lnTo>
                  <a:lnTo>
                    <a:pt x="2310" y="3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 userDrawn="1"/>
          </p:nvSpPr>
          <p:spPr bwMode="hidden">
            <a:xfrm>
              <a:off x="3792" y="1536"/>
              <a:ext cx="1968" cy="762"/>
            </a:xfrm>
            <a:custGeom>
              <a:avLst/>
              <a:gdLst/>
              <a:ahLst/>
              <a:cxnLst>
                <a:cxn ang="0">
                  <a:pos x="965" y="165"/>
                </a:cxn>
                <a:cxn ang="0">
                  <a:pos x="696" y="200"/>
                </a:cxn>
                <a:cxn ang="0">
                  <a:pos x="693" y="237"/>
                </a:cxn>
                <a:cxn ang="0">
                  <a:pos x="924" y="258"/>
                </a:cxn>
                <a:cxn ang="0">
                  <a:pos x="993" y="267"/>
                </a:cxn>
                <a:cxn ang="0">
                  <a:pos x="681" y="291"/>
                </a:cxn>
                <a:cxn ang="0">
                  <a:pos x="633" y="309"/>
                </a:cxn>
                <a:cxn ang="0">
                  <a:pos x="645" y="336"/>
                </a:cxn>
                <a:cxn ang="0">
                  <a:pos x="672" y="351"/>
                </a:cxn>
                <a:cxn ang="0">
                  <a:pos x="984" y="333"/>
                </a:cxn>
                <a:cxn ang="0">
                  <a:pos x="1080" y="357"/>
                </a:cxn>
                <a:cxn ang="0">
                  <a:pos x="624" y="492"/>
                </a:cxn>
                <a:cxn ang="0">
                  <a:pos x="616" y="536"/>
                </a:cxn>
                <a:cxn ang="0">
                  <a:pos x="8" y="724"/>
                </a:cxn>
                <a:cxn ang="0">
                  <a:pos x="0" y="756"/>
                </a:cxn>
                <a:cxn ang="0">
                  <a:pos x="27" y="762"/>
                </a:cxn>
                <a:cxn ang="0">
                  <a:pos x="664" y="564"/>
                </a:cxn>
                <a:cxn ang="0">
                  <a:pos x="856" y="600"/>
                </a:cxn>
                <a:cxn ang="0">
                  <a:pos x="1158" y="507"/>
                </a:cxn>
                <a:cxn ang="0">
                  <a:pos x="1434" y="465"/>
                </a:cxn>
                <a:cxn ang="0">
                  <a:pos x="1572" y="368"/>
                </a:cxn>
                <a:cxn ang="0">
                  <a:pos x="1712" y="340"/>
                </a:cxn>
                <a:cxn ang="0">
                  <a:pos x="1856" y="328"/>
                </a:cxn>
                <a:cxn ang="0">
                  <a:pos x="1968" y="330"/>
                </a:cxn>
                <a:cxn ang="0">
                  <a:pos x="1968" y="0"/>
                </a:cxn>
                <a:cxn ang="0">
                  <a:pos x="1934" y="3"/>
                </a:cxn>
                <a:cxn ang="0">
                  <a:pos x="1832" y="5"/>
                </a:cxn>
                <a:cxn ang="0">
                  <a:pos x="1682" y="35"/>
                </a:cxn>
                <a:cxn ang="0">
                  <a:pos x="1643" y="72"/>
                </a:cxn>
                <a:cxn ang="0">
                  <a:pos x="1392" y="119"/>
                </a:cxn>
              </a:cxnLst>
              <a:rect l="0" t="0" r="r" b="b"/>
              <a:pathLst>
                <a:path w="1968" h="762">
                  <a:moveTo>
                    <a:pt x="965" y="165"/>
                  </a:moveTo>
                  <a:lnTo>
                    <a:pt x="696" y="200"/>
                  </a:lnTo>
                  <a:lnTo>
                    <a:pt x="693" y="237"/>
                  </a:lnTo>
                  <a:lnTo>
                    <a:pt x="924" y="258"/>
                  </a:lnTo>
                  <a:lnTo>
                    <a:pt x="993" y="267"/>
                  </a:lnTo>
                  <a:lnTo>
                    <a:pt x="681" y="291"/>
                  </a:lnTo>
                  <a:lnTo>
                    <a:pt x="633" y="309"/>
                  </a:lnTo>
                  <a:lnTo>
                    <a:pt x="645" y="336"/>
                  </a:lnTo>
                  <a:lnTo>
                    <a:pt x="672" y="351"/>
                  </a:lnTo>
                  <a:lnTo>
                    <a:pt x="984" y="333"/>
                  </a:lnTo>
                  <a:lnTo>
                    <a:pt x="1080" y="357"/>
                  </a:lnTo>
                  <a:lnTo>
                    <a:pt x="624" y="492"/>
                  </a:lnTo>
                  <a:lnTo>
                    <a:pt x="616" y="536"/>
                  </a:lnTo>
                  <a:lnTo>
                    <a:pt x="8" y="724"/>
                  </a:lnTo>
                  <a:lnTo>
                    <a:pt x="0" y="756"/>
                  </a:lnTo>
                  <a:lnTo>
                    <a:pt x="27" y="762"/>
                  </a:lnTo>
                  <a:lnTo>
                    <a:pt x="664" y="564"/>
                  </a:lnTo>
                  <a:lnTo>
                    <a:pt x="856" y="600"/>
                  </a:lnTo>
                  <a:lnTo>
                    <a:pt x="1158" y="507"/>
                  </a:lnTo>
                  <a:lnTo>
                    <a:pt x="1434" y="465"/>
                  </a:lnTo>
                  <a:lnTo>
                    <a:pt x="1572" y="368"/>
                  </a:lnTo>
                  <a:lnTo>
                    <a:pt x="1712" y="340"/>
                  </a:lnTo>
                  <a:lnTo>
                    <a:pt x="1856" y="328"/>
                  </a:lnTo>
                  <a:lnTo>
                    <a:pt x="1968" y="330"/>
                  </a:lnTo>
                  <a:lnTo>
                    <a:pt x="1968" y="0"/>
                  </a:lnTo>
                  <a:lnTo>
                    <a:pt x="1934" y="3"/>
                  </a:lnTo>
                  <a:lnTo>
                    <a:pt x="1832" y="5"/>
                  </a:lnTo>
                  <a:lnTo>
                    <a:pt x="1682" y="35"/>
                  </a:lnTo>
                  <a:lnTo>
                    <a:pt x="1643" y="72"/>
                  </a:lnTo>
                  <a:lnTo>
                    <a:pt x="1392" y="119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 userDrawn="1"/>
          </p:nvSpPr>
          <p:spPr bwMode="hidden">
            <a:xfrm>
              <a:off x="3599" y="2477"/>
              <a:ext cx="186" cy="120"/>
            </a:xfrm>
            <a:custGeom>
              <a:avLst/>
              <a:gdLst>
                <a:gd name="T0" fmla="*/ 196 w 185"/>
                <a:gd name="T1" fmla="*/ 0 h 120"/>
                <a:gd name="T2" fmla="*/ 196 w 185"/>
                <a:gd name="T3" fmla="*/ 6 h 120"/>
                <a:gd name="T4" fmla="*/ 196 w 185"/>
                <a:gd name="T5" fmla="*/ 18 h 120"/>
                <a:gd name="T6" fmla="*/ 196 w 185"/>
                <a:gd name="T7" fmla="*/ 36 h 120"/>
                <a:gd name="T8" fmla="*/ 190 w 185"/>
                <a:gd name="T9" fmla="*/ 54 h 120"/>
                <a:gd name="T10" fmla="*/ 172 w 185"/>
                <a:gd name="T11" fmla="*/ 72 h 120"/>
                <a:gd name="T12" fmla="*/ 148 w 185"/>
                <a:gd name="T13" fmla="*/ 96 h 120"/>
                <a:gd name="T14" fmla="*/ 112 w 185"/>
                <a:gd name="T15" fmla="*/ 108 h 120"/>
                <a:gd name="T16" fmla="*/ 47 w 185"/>
                <a:gd name="T17" fmla="*/ 120 h 120"/>
                <a:gd name="T18" fmla="*/ 29 w 185"/>
                <a:gd name="T19" fmla="*/ 120 h 120"/>
                <a:gd name="T20" fmla="*/ 17 w 185"/>
                <a:gd name="T21" fmla="*/ 114 h 120"/>
                <a:gd name="T22" fmla="*/ 0 w 185"/>
                <a:gd name="T23" fmla="*/ 96 h 120"/>
                <a:gd name="T24" fmla="*/ 0 w 185"/>
                <a:gd name="T25" fmla="*/ 78 h 120"/>
                <a:gd name="T26" fmla="*/ 0 w 185"/>
                <a:gd name="T27" fmla="*/ 72 h 120"/>
                <a:gd name="T28" fmla="*/ 196 w 185"/>
                <a:gd name="T29" fmla="*/ 0 h 120"/>
                <a:gd name="T30" fmla="*/ 196 w 185"/>
                <a:gd name="T31" fmla="*/ 0 h 12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85" y="18"/>
                  </a:lnTo>
                  <a:lnTo>
                    <a:pt x="185" y="36"/>
                  </a:lnTo>
                  <a:lnTo>
                    <a:pt x="179" y="54"/>
                  </a:lnTo>
                  <a:lnTo>
                    <a:pt x="161" y="72"/>
                  </a:lnTo>
                  <a:lnTo>
                    <a:pt x="137" y="96"/>
                  </a:lnTo>
                  <a:lnTo>
                    <a:pt x="101" y="108"/>
                  </a:lnTo>
                  <a:lnTo>
                    <a:pt x="47" y="120"/>
                  </a:lnTo>
                  <a:lnTo>
                    <a:pt x="29" y="120"/>
                  </a:lnTo>
                  <a:lnTo>
                    <a:pt x="17" y="114"/>
                  </a:lnTo>
                  <a:lnTo>
                    <a:pt x="0" y="96"/>
                  </a:lnTo>
                  <a:lnTo>
                    <a:pt x="0" y="78"/>
                  </a:lnTo>
                  <a:lnTo>
                    <a:pt x="0" y="72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 userDrawn="1"/>
          </p:nvSpPr>
          <p:spPr bwMode="hidden">
            <a:xfrm>
              <a:off x="3779" y="2393"/>
              <a:ext cx="185" cy="120"/>
            </a:xfrm>
            <a:custGeom>
              <a:avLst/>
              <a:gdLst>
                <a:gd name="T0" fmla="*/ 185 w 185"/>
                <a:gd name="T1" fmla="*/ 0 h 120"/>
                <a:gd name="T2" fmla="*/ 185 w 185"/>
                <a:gd name="T3" fmla="*/ 6 h 120"/>
                <a:gd name="T4" fmla="*/ 179 w 185"/>
                <a:gd name="T5" fmla="*/ 24 h 120"/>
                <a:gd name="T6" fmla="*/ 167 w 185"/>
                <a:gd name="T7" fmla="*/ 42 h 120"/>
                <a:gd name="T8" fmla="*/ 149 w 185"/>
                <a:gd name="T9" fmla="*/ 66 h 120"/>
                <a:gd name="T10" fmla="*/ 131 w 185"/>
                <a:gd name="T11" fmla="*/ 90 h 120"/>
                <a:gd name="T12" fmla="*/ 102 w 185"/>
                <a:gd name="T13" fmla="*/ 108 h 120"/>
                <a:gd name="T14" fmla="*/ 66 w 185"/>
                <a:gd name="T15" fmla="*/ 120 h 120"/>
                <a:gd name="T16" fmla="*/ 18 w 185"/>
                <a:gd name="T17" fmla="*/ 120 h 120"/>
                <a:gd name="T18" fmla="*/ 0 w 185"/>
                <a:gd name="T19" fmla="*/ 60 h 120"/>
                <a:gd name="T20" fmla="*/ 185 w 185"/>
                <a:gd name="T21" fmla="*/ 0 h 120"/>
                <a:gd name="T22" fmla="*/ 185 w 185"/>
                <a:gd name="T23" fmla="*/ 0 h 12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79" y="24"/>
                  </a:lnTo>
                  <a:lnTo>
                    <a:pt x="167" y="42"/>
                  </a:lnTo>
                  <a:lnTo>
                    <a:pt x="149" y="66"/>
                  </a:lnTo>
                  <a:lnTo>
                    <a:pt x="131" y="90"/>
                  </a:lnTo>
                  <a:lnTo>
                    <a:pt x="102" y="108"/>
                  </a:lnTo>
                  <a:lnTo>
                    <a:pt x="66" y="120"/>
                  </a:lnTo>
                  <a:lnTo>
                    <a:pt x="18" y="120"/>
                  </a:lnTo>
                  <a:lnTo>
                    <a:pt x="0" y="6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" name="Freeform 9"/>
            <p:cNvSpPr>
              <a:spLocks/>
            </p:cNvSpPr>
            <p:nvPr userDrawn="1"/>
          </p:nvSpPr>
          <p:spPr bwMode="hidden">
            <a:xfrm>
              <a:off x="3839" y="1836"/>
              <a:ext cx="528" cy="275"/>
            </a:xfrm>
            <a:custGeom>
              <a:avLst/>
              <a:gdLst>
                <a:gd name="T0" fmla="*/ 0 w 526"/>
                <a:gd name="T1" fmla="*/ 275 h 275"/>
                <a:gd name="T2" fmla="*/ 0 w 526"/>
                <a:gd name="T3" fmla="*/ 269 h 275"/>
                <a:gd name="T4" fmla="*/ 6 w 526"/>
                <a:gd name="T5" fmla="*/ 251 h 275"/>
                <a:gd name="T6" fmla="*/ 6 w 526"/>
                <a:gd name="T7" fmla="*/ 239 h 275"/>
                <a:gd name="T8" fmla="*/ 12 w 526"/>
                <a:gd name="T9" fmla="*/ 227 h 275"/>
                <a:gd name="T10" fmla="*/ 18 w 526"/>
                <a:gd name="T11" fmla="*/ 221 h 275"/>
                <a:gd name="T12" fmla="*/ 36 w 526"/>
                <a:gd name="T13" fmla="*/ 215 h 275"/>
                <a:gd name="T14" fmla="*/ 77 w 526"/>
                <a:gd name="T15" fmla="*/ 203 h 275"/>
                <a:gd name="T16" fmla="*/ 148 w 526"/>
                <a:gd name="T17" fmla="*/ 179 h 275"/>
                <a:gd name="T18" fmla="*/ 220 w 526"/>
                <a:gd name="T19" fmla="*/ 143 h 275"/>
                <a:gd name="T20" fmla="*/ 262 w 526"/>
                <a:gd name="T21" fmla="*/ 120 h 275"/>
                <a:gd name="T22" fmla="*/ 310 w 526"/>
                <a:gd name="T23" fmla="*/ 96 h 275"/>
                <a:gd name="T24" fmla="*/ 415 w 526"/>
                <a:gd name="T25" fmla="*/ 48 h 275"/>
                <a:gd name="T26" fmla="*/ 464 w 526"/>
                <a:gd name="T27" fmla="*/ 30 h 275"/>
                <a:gd name="T28" fmla="*/ 500 w 526"/>
                <a:gd name="T29" fmla="*/ 12 h 275"/>
                <a:gd name="T30" fmla="*/ 524 w 526"/>
                <a:gd name="T31" fmla="*/ 6 h 275"/>
                <a:gd name="T32" fmla="*/ 542 w 526"/>
                <a:gd name="T33" fmla="*/ 0 h 275"/>
                <a:gd name="T34" fmla="*/ 548 w 526"/>
                <a:gd name="T35" fmla="*/ 0 h 275"/>
                <a:gd name="T36" fmla="*/ 542 w 526"/>
                <a:gd name="T37" fmla="*/ 6 h 275"/>
                <a:gd name="T38" fmla="*/ 530 w 526"/>
                <a:gd name="T39" fmla="*/ 12 h 275"/>
                <a:gd name="T40" fmla="*/ 506 w 526"/>
                <a:gd name="T41" fmla="*/ 24 h 275"/>
                <a:gd name="T42" fmla="*/ 482 w 526"/>
                <a:gd name="T43" fmla="*/ 42 h 275"/>
                <a:gd name="T44" fmla="*/ 458 w 526"/>
                <a:gd name="T45" fmla="*/ 54 h 275"/>
                <a:gd name="T46" fmla="*/ 415 w 526"/>
                <a:gd name="T47" fmla="*/ 78 h 275"/>
                <a:gd name="T48" fmla="*/ 351 w 526"/>
                <a:gd name="T49" fmla="*/ 108 h 275"/>
                <a:gd name="T50" fmla="*/ 286 w 526"/>
                <a:gd name="T51" fmla="*/ 143 h 275"/>
                <a:gd name="T52" fmla="*/ 131 w 526"/>
                <a:gd name="T53" fmla="*/ 221 h 275"/>
                <a:gd name="T54" fmla="*/ 65 w 526"/>
                <a:gd name="T55" fmla="*/ 251 h 275"/>
                <a:gd name="T56" fmla="*/ 0 w 526"/>
                <a:gd name="T57" fmla="*/ 275 h 275"/>
                <a:gd name="T58" fmla="*/ 0 w 526"/>
                <a:gd name="T59" fmla="*/ 275 h 275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526" h="275">
                  <a:moveTo>
                    <a:pt x="0" y="275"/>
                  </a:moveTo>
                  <a:lnTo>
                    <a:pt x="0" y="269"/>
                  </a:lnTo>
                  <a:lnTo>
                    <a:pt x="6" y="251"/>
                  </a:lnTo>
                  <a:lnTo>
                    <a:pt x="6" y="239"/>
                  </a:lnTo>
                  <a:lnTo>
                    <a:pt x="12" y="227"/>
                  </a:lnTo>
                  <a:lnTo>
                    <a:pt x="18" y="221"/>
                  </a:lnTo>
                  <a:lnTo>
                    <a:pt x="36" y="215"/>
                  </a:lnTo>
                  <a:lnTo>
                    <a:pt x="77" y="203"/>
                  </a:lnTo>
                  <a:lnTo>
                    <a:pt x="137" y="179"/>
                  </a:lnTo>
                  <a:lnTo>
                    <a:pt x="209" y="143"/>
                  </a:lnTo>
                  <a:lnTo>
                    <a:pt x="251" y="120"/>
                  </a:lnTo>
                  <a:lnTo>
                    <a:pt x="299" y="96"/>
                  </a:lnTo>
                  <a:lnTo>
                    <a:pt x="394" y="48"/>
                  </a:lnTo>
                  <a:lnTo>
                    <a:pt x="442" y="30"/>
                  </a:lnTo>
                  <a:lnTo>
                    <a:pt x="478" y="12"/>
                  </a:lnTo>
                  <a:lnTo>
                    <a:pt x="502" y="6"/>
                  </a:lnTo>
                  <a:lnTo>
                    <a:pt x="520" y="0"/>
                  </a:lnTo>
                  <a:lnTo>
                    <a:pt x="526" y="0"/>
                  </a:lnTo>
                  <a:lnTo>
                    <a:pt x="520" y="6"/>
                  </a:lnTo>
                  <a:lnTo>
                    <a:pt x="508" y="12"/>
                  </a:lnTo>
                  <a:lnTo>
                    <a:pt x="484" y="24"/>
                  </a:lnTo>
                  <a:lnTo>
                    <a:pt x="460" y="42"/>
                  </a:lnTo>
                  <a:lnTo>
                    <a:pt x="436" y="54"/>
                  </a:lnTo>
                  <a:lnTo>
                    <a:pt x="394" y="78"/>
                  </a:lnTo>
                  <a:lnTo>
                    <a:pt x="340" y="108"/>
                  </a:lnTo>
                  <a:lnTo>
                    <a:pt x="275" y="143"/>
                  </a:lnTo>
                  <a:lnTo>
                    <a:pt x="131" y="221"/>
                  </a:lnTo>
                  <a:lnTo>
                    <a:pt x="65" y="251"/>
                  </a:lnTo>
                  <a:lnTo>
                    <a:pt x="0" y="27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Freeform 10"/>
            <p:cNvSpPr>
              <a:spLocks/>
            </p:cNvSpPr>
            <p:nvPr userDrawn="1"/>
          </p:nvSpPr>
          <p:spPr bwMode="hidden">
            <a:xfrm>
              <a:off x="3676" y="2015"/>
              <a:ext cx="721" cy="306"/>
            </a:xfrm>
            <a:custGeom>
              <a:avLst/>
              <a:gdLst>
                <a:gd name="T0" fmla="*/ 48 w 718"/>
                <a:gd name="T1" fmla="*/ 216 h 306"/>
                <a:gd name="T2" fmla="*/ 30 w 718"/>
                <a:gd name="T3" fmla="*/ 252 h 306"/>
                <a:gd name="T4" fmla="*/ 12 w 718"/>
                <a:gd name="T5" fmla="*/ 282 h 306"/>
                <a:gd name="T6" fmla="*/ 6 w 718"/>
                <a:gd name="T7" fmla="*/ 300 h 306"/>
                <a:gd name="T8" fmla="*/ 0 w 718"/>
                <a:gd name="T9" fmla="*/ 306 h 306"/>
                <a:gd name="T10" fmla="*/ 48 w 718"/>
                <a:gd name="T11" fmla="*/ 276 h 306"/>
                <a:gd name="T12" fmla="*/ 84 w 718"/>
                <a:gd name="T13" fmla="*/ 252 h 306"/>
                <a:gd name="T14" fmla="*/ 108 w 718"/>
                <a:gd name="T15" fmla="*/ 234 h 306"/>
                <a:gd name="T16" fmla="*/ 131 w 718"/>
                <a:gd name="T17" fmla="*/ 228 h 306"/>
                <a:gd name="T18" fmla="*/ 137 w 718"/>
                <a:gd name="T19" fmla="*/ 228 h 306"/>
                <a:gd name="T20" fmla="*/ 155 w 718"/>
                <a:gd name="T21" fmla="*/ 222 h 306"/>
                <a:gd name="T22" fmla="*/ 179 w 718"/>
                <a:gd name="T23" fmla="*/ 216 h 306"/>
                <a:gd name="T24" fmla="*/ 209 w 718"/>
                <a:gd name="T25" fmla="*/ 204 h 306"/>
                <a:gd name="T26" fmla="*/ 286 w 718"/>
                <a:gd name="T27" fmla="*/ 180 h 306"/>
                <a:gd name="T28" fmla="*/ 393 w 718"/>
                <a:gd name="T29" fmla="*/ 156 h 306"/>
                <a:gd name="T30" fmla="*/ 483 w 718"/>
                <a:gd name="T31" fmla="*/ 126 h 306"/>
                <a:gd name="T32" fmla="*/ 566 w 718"/>
                <a:gd name="T33" fmla="*/ 102 h 306"/>
                <a:gd name="T34" fmla="*/ 596 w 718"/>
                <a:gd name="T35" fmla="*/ 90 h 306"/>
                <a:gd name="T36" fmla="*/ 637 w 718"/>
                <a:gd name="T37" fmla="*/ 84 h 306"/>
                <a:gd name="T38" fmla="*/ 655 w 718"/>
                <a:gd name="T39" fmla="*/ 78 h 306"/>
                <a:gd name="T40" fmla="*/ 661 w 718"/>
                <a:gd name="T41" fmla="*/ 72 h 306"/>
                <a:gd name="T42" fmla="*/ 667 w 718"/>
                <a:gd name="T43" fmla="*/ 66 h 306"/>
                <a:gd name="T44" fmla="*/ 685 w 718"/>
                <a:gd name="T45" fmla="*/ 60 h 306"/>
                <a:gd name="T46" fmla="*/ 727 w 718"/>
                <a:gd name="T47" fmla="*/ 30 h 306"/>
                <a:gd name="T48" fmla="*/ 745 w 718"/>
                <a:gd name="T49" fmla="*/ 18 h 306"/>
                <a:gd name="T50" fmla="*/ 751 w 718"/>
                <a:gd name="T51" fmla="*/ 6 h 306"/>
                <a:gd name="T52" fmla="*/ 745 w 718"/>
                <a:gd name="T53" fmla="*/ 0 h 306"/>
                <a:gd name="T54" fmla="*/ 721 w 718"/>
                <a:gd name="T55" fmla="*/ 0 h 306"/>
                <a:gd name="T56" fmla="*/ 661 w 718"/>
                <a:gd name="T57" fmla="*/ 0 h 306"/>
                <a:gd name="T58" fmla="*/ 603 w 718"/>
                <a:gd name="T59" fmla="*/ 0 h 306"/>
                <a:gd name="T60" fmla="*/ 566 w 718"/>
                <a:gd name="T61" fmla="*/ 0 h 306"/>
                <a:gd name="T62" fmla="*/ 536 w 718"/>
                <a:gd name="T63" fmla="*/ 18 h 306"/>
                <a:gd name="T64" fmla="*/ 507 w 718"/>
                <a:gd name="T65" fmla="*/ 42 h 306"/>
                <a:gd name="T66" fmla="*/ 489 w 718"/>
                <a:gd name="T67" fmla="*/ 54 h 306"/>
                <a:gd name="T68" fmla="*/ 471 w 718"/>
                <a:gd name="T69" fmla="*/ 60 h 306"/>
                <a:gd name="T70" fmla="*/ 447 w 718"/>
                <a:gd name="T71" fmla="*/ 60 h 306"/>
                <a:gd name="T72" fmla="*/ 411 w 718"/>
                <a:gd name="T73" fmla="*/ 66 h 306"/>
                <a:gd name="T74" fmla="*/ 358 w 718"/>
                <a:gd name="T75" fmla="*/ 84 h 306"/>
                <a:gd name="T76" fmla="*/ 322 w 718"/>
                <a:gd name="T77" fmla="*/ 108 h 306"/>
                <a:gd name="T78" fmla="*/ 298 w 718"/>
                <a:gd name="T79" fmla="*/ 126 h 306"/>
                <a:gd name="T80" fmla="*/ 286 w 718"/>
                <a:gd name="T81" fmla="*/ 132 h 306"/>
                <a:gd name="T82" fmla="*/ 268 w 718"/>
                <a:gd name="T83" fmla="*/ 138 h 306"/>
                <a:gd name="T84" fmla="*/ 232 w 718"/>
                <a:gd name="T85" fmla="*/ 138 h 306"/>
                <a:gd name="T86" fmla="*/ 197 w 718"/>
                <a:gd name="T87" fmla="*/ 138 h 306"/>
                <a:gd name="T88" fmla="*/ 191 w 718"/>
                <a:gd name="T89" fmla="*/ 138 h 306"/>
                <a:gd name="T90" fmla="*/ 185 w 718"/>
                <a:gd name="T91" fmla="*/ 138 h 306"/>
                <a:gd name="T92" fmla="*/ 114 w 718"/>
                <a:gd name="T93" fmla="*/ 162 h 306"/>
                <a:gd name="T94" fmla="*/ 48 w 718"/>
                <a:gd name="T95" fmla="*/ 216 h 306"/>
                <a:gd name="T96" fmla="*/ 48 w 718"/>
                <a:gd name="T97" fmla="*/ 216 h 30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718" h="306">
                  <a:moveTo>
                    <a:pt x="48" y="216"/>
                  </a:moveTo>
                  <a:lnTo>
                    <a:pt x="30" y="252"/>
                  </a:lnTo>
                  <a:lnTo>
                    <a:pt x="12" y="282"/>
                  </a:lnTo>
                  <a:lnTo>
                    <a:pt x="6" y="300"/>
                  </a:lnTo>
                  <a:lnTo>
                    <a:pt x="0" y="306"/>
                  </a:lnTo>
                  <a:lnTo>
                    <a:pt x="48" y="276"/>
                  </a:lnTo>
                  <a:lnTo>
                    <a:pt x="84" y="252"/>
                  </a:lnTo>
                  <a:lnTo>
                    <a:pt x="108" y="234"/>
                  </a:lnTo>
                  <a:lnTo>
                    <a:pt x="120" y="228"/>
                  </a:lnTo>
                  <a:lnTo>
                    <a:pt x="126" y="228"/>
                  </a:lnTo>
                  <a:lnTo>
                    <a:pt x="144" y="222"/>
                  </a:lnTo>
                  <a:lnTo>
                    <a:pt x="168" y="216"/>
                  </a:lnTo>
                  <a:lnTo>
                    <a:pt x="198" y="204"/>
                  </a:lnTo>
                  <a:lnTo>
                    <a:pt x="275" y="180"/>
                  </a:lnTo>
                  <a:lnTo>
                    <a:pt x="371" y="156"/>
                  </a:lnTo>
                  <a:lnTo>
                    <a:pt x="461" y="126"/>
                  </a:lnTo>
                  <a:lnTo>
                    <a:pt x="544" y="102"/>
                  </a:lnTo>
                  <a:lnTo>
                    <a:pt x="574" y="90"/>
                  </a:lnTo>
                  <a:lnTo>
                    <a:pt x="604" y="84"/>
                  </a:lnTo>
                  <a:lnTo>
                    <a:pt x="622" y="78"/>
                  </a:lnTo>
                  <a:lnTo>
                    <a:pt x="628" y="72"/>
                  </a:lnTo>
                  <a:lnTo>
                    <a:pt x="634" y="66"/>
                  </a:lnTo>
                  <a:lnTo>
                    <a:pt x="652" y="60"/>
                  </a:lnTo>
                  <a:lnTo>
                    <a:pt x="694" y="30"/>
                  </a:lnTo>
                  <a:lnTo>
                    <a:pt x="712" y="18"/>
                  </a:lnTo>
                  <a:lnTo>
                    <a:pt x="718" y="6"/>
                  </a:lnTo>
                  <a:lnTo>
                    <a:pt x="712" y="0"/>
                  </a:lnTo>
                  <a:lnTo>
                    <a:pt x="688" y="0"/>
                  </a:lnTo>
                  <a:lnTo>
                    <a:pt x="628" y="0"/>
                  </a:lnTo>
                  <a:lnTo>
                    <a:pt x="580" y="0"/>
                  </a:lnTo>
                  <a:lnTo>
                    <a:pt x="544" y="0"/>
                  </a:lnTo>
                  <a:lnTo>
                    <a:pt x="514" y="18"/>
                  </a:lnTo>
                  <a:lnTo>
                    <a:pt x="485" y="42"/>
                  </a:lnTo>
                  <a:lnTo>
                    <a:pt x="467" y="54"/>
                  </a:lnTo>
                  <a:lnTo>
                    <a:pt x="449" y="60"/>
                  </a:lnTo>
                  <a:lnTo>
                    <a:pt x="425" y="60"/>
                  </a:lnTo>
                  <a:lnTo>
                    <a:pt x="389" y="66"/>
                  </a:lnTo>
                  <a:lnTo>
                    <a:pt x="347" y="84"/>
                  </a:lnTo>
                  <a:lnTo>
                    <a:pt x="311" y="108"/>
                  </a:lnTo>
                  <a:lnTo>
                    <a:pt x="287" y="126"/>
                  </a:lnTo>
                  <a:lnTo>
                    <a:pt x="275" y="132"/>
                  </a:lnTo>
                  <a:lnTo>
                    <a:pt x="257" y="138"/>
                  </a:lnTo>
                  <a:lnTo>
                    <a:pt x="221" y="138"/>
                  </a:lnTo>
                  <a:lnTo>
                    <a:pt x="186" y="138"/>
                  </a:lnTo>
                  <a:lnTo>
                    <a:pt x="180" y="138"/>
                  </a:lnTo>
                  <a:lnTo>
                    <a:pt x="174" y="138"/>
                  </a:lnTo>
                  <a:lnTo>
                    <a:pt x="114" y="162"/>
                  </a:lnTo>
                  <a:lnTo>
                    <a:pt x="48" y="2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Freeform 11"/>
            <p:cNvSpPr>
              <a:spLocks/>
            </p:cNvSpPr>
            <p:nvPr userDrawn="1"/>
          </p:nvSpPr>
          <p:spPr bwMode="hidden">
            <a:xfrm>
              <a:off x="3358" y="1890"/>
              <a:ext cx="2400" cy="881"/>
            </a:xfrm>
            <a:custGeom>
              <a:avLst/>
              <a:gdLst>
                <a:gd name="T0" fmla="*/ 2317 w 2392"/>
                <a:gd name="T1" fmla="*/ 54 h 881"/>
                <a:gd name="T2" fmla="*/ 2269 w 2392"/>
                <a:gd name="T3" fmla="*/ 54 h 881"/>
                <a:gd name="T4" fmla="*/ 2224 w 2392"/>
                <a:gd name="T5" fmla="*/ 66 h 881"/>
                <a:gd name="T6" fmla="*/ 2098 w 2392"/>
                <a:gd name="T7" fmla="*/ 101 h 881"/>
                <a:gd name="T8" fmla="*/ 2033 w 2392"/>
                <a:gd name="T9" fmla="*/ 119 h 881"/>
                <a:gd name="T10" fmla="*/ 1926 w 2392"/>
                <a:gd name="T11" fmla="*/ 167 h 881"/>
                <a:gd name="T12" fmla="*/ 1902 w 2392"/>
                <a:gd name="T13" fmla="*/ 245 h 881"/>
                <a:gd name="T14" fmla="*/ 1908 w 2392"/>
                <a:gd name="T15" fmla="*/ 305 h 881"/>
                <a:gd name="T16" fmla="*/ 1824 w 2392"/>
                <a:gd name="T17" fmla="*/ 317 h 881"/>
                <a:gd name="T18" fmla="*/ 1653 w 2392"/>
                <a:gd name="T19" fmla="*/ 263 h 881"/>
                <a:gd name="T20" fmla="*/ 1562 w 2392"/>
                <a:gd name="T21" fmla="*/ 257 h 881"/>
                <a:gd name="T22" fmla="*/ 1454 w 2392"/>
                <a:gd name="T23" fmla="*/ 311 h 881"/>
                <a:gd name="T24" fmla="*/ 1386 w 2392"/>
                <a:gd name="T25" fmla="*/ 353 h 881"/>
                <a:gd name="T26" fmla="*/ 1356 w 2392"/>
                <a:gd name="T27" fmla="*/ 359 h 881"/>
                <a:gd name="T28" fmla="*/ 1258 w 2392"/>
                <a:gd name="T29" fmla="*/ 371 h 881"/>
                <a:gd name="T30" fmla="*/ 1204 w 2392"/>
                <a:gd name="T31" fmla="*/ 365 h 881"/>
                <a:gd name="T32" fmla="*/ 1097 w 2392"/>
                <a:gd name="T33" fmla="*/ 371 h 881"/>
                <a:gd name="T34" fmla="*/ 990 w 2392"/>
                <a:gd name="T35" fmla="*/ 383 h 881"/>
                <a:gd name="T36" fmla="*/ 954 w 2392"/>
                <a:gd name="T37" fmla="*/ 401 h 881"/>
                <a:gd name="T38" fmla="*/ 852 w 2392"/>
                <a:gd name="T39" fmla="*/ 419 h 881"/>
                <a:gd name="T40" fmla="*/ 811 w 2392"/>
                <a:gd name="T41" fmla="*/ 419 h 881"/>
                <a:gd name="T42" fmla="*/ 686 w 2392"/>
                <a:gd name="T43" fmla="*/ 437 h 881"/>
                <a:gd name="T44" fmla="*/ 620 w 2392"/>
                <a:gd name="T45" fmla="*/ 473 h 881"/>
                <a:gd name="T46" fmla="*/ 525 w 2392"/>
                <a:gd name="T47" fmla="*/ 467 h 881"/>
                <a:gd name="T48" fmla="*/ 442 w 2392"/>
                <a:gd name="T49" fmla="*/ 491 h 881"/>
                <a:gd name="T50" fmla="*/ 424 w 2392"/>
                <a:gd name="T51" fmla="*/ 539 h 881"/>
                <a:gd name="T52" fmla="*/ 358 w 2392"/>
                <a:gd name="T53" fmla="*/ 569 h 881"/>
                <a:gd name="T54" fmla="*/ 233 w 2392"/>
                <a:gd name="T55" fmla="*/ 599 h 881"/>
                <a:gd name="T56" fmla="*/ 138 w 2392"/>
                <a:gd name="T57" fmla="*/ 647 h 881"/>
                <a:gd name="T58" fmla="*/ 108 w 2392"/>
                <a:gd name="T59" fmla="*/ 659 h 881"/>
                <a:gd name="T60" fmla="*/ 0 w 2392"/>
                <a:gd name="T61" fmla="*/ 671 h 881"/>
                <a:gd name="T62" fmla="*/ 84 w 2392"/>
                <a:gd name="T63" fmla="*/ 695 h 881"/>
                <a:gd name="T64" fmla="*/ 274 w 2392"/>
                <a:gd name="T65" fmla="*/ 653 h 881"/>
                <a:gd name="T66" fmla="*/ 495 w 2392"/>
                <a:gd name="T67" fmla="*/ 569 h 881"/>
                <a:gd name="T68" fmla="*/ 590 w 2392"/>
                <a:gd name="T69" fmla="*/ 521 h 881"/>
                <a:gd name="T70" fmla="*/ 668 w 2392"/>
                <a:gd name="T71" fmla="*/ 515 h 881"/>
                <a:gd name="T72" fmla="*/ 906 w 2392"/>
                <a:gd name="T73" fmla="*/ 461 h 881"/>
                <a:gd name="T74" fmla="*/ 1192 w 2392"/>
                <a:gd name="T75" fmla="*/ 425 h 881"/>
                <a:gd name="T76" fmla="*/ 1336 w 2392"/>
                <a:gd name="T77" fmla="*/ 461 h 881"/>
                <a:gd name="T78" fmla="*/ 1472 w 2392"/>
                <a:gd name="T79" fmla="*/ 533 h 881"/>
                <a:gd name="T80" fmla="*/ 1490 w 2392"/>
                <a:gd name="T81" fmla="*/ 617 h 881"/>
                <a:gd name="T82" fmla="*/ 1431 w 2392"/>
                <a:gd name="T83" fmla="*/ 653 h 881"/>
                <a:gd name="T84" fmla="*/ 1270 w 2392"/>
                <a:gd name="T85" fmla="*/ 701 h 881"/>
                <a:gd name="T86" fmla="*/ 1156 w 2392"/>
                <a:gd name="T87" fmla="*/ 755 h 881"/>
                <a:gd name="T88" fmla="*/ 1109 w 2392"/>
                <a:gd name="T89" fmla="*/ 809 h 881"/>
                <a:gd name="T90" fmla="*/ 1121 w 2392"/>
                <a:gd name="T91" fmla="*/ 869 h 881"/>
                <a:gd name="T92" fmla="*/ 1150 w 2392"/>
                <a:gd name="T93" fmla="*/ 881 h 881"/>
                <a:gd name="T94" fmla="*/ 1252 w 2392"/>
                <a:gd name="T95" fmla="*/ 869 h 881"/>
                <a:gd name="T96" fmla="*/ 1443 w 2392"/>
                <a:gd name="T97" fmla="*/ 857 h 881"/>
                <a:gd name="T98" fmla="*/ 1496 w 2392"/>
                <a:gd name="T99" fmla="*/ 851 h 881"/>
                <a:gd name="T100" fmla="*/ 1538 w 2392"/>
                <a:gd name="T101" fmla="*/ 833 h 881"/>
                <a:gd name="T102" fmla="*/ 1741 w 2392"/>
                <a:gd name="T103" fmla="*/ 743 h 881"/>
                <a:gd name="T104" fmla="*/ 1872 w 2392"/>
                <a:gd name="T105" fmla="*/ 689 h 881"/>
                <a:gd name="T106" fmla="*/ 1951 w 2392"/>
                <a:gd name="T107" fmla="*/ 581 h 881"/>
                <a:gd name="T108" fmla="*/ 2116 w 2392"/>
                <a:gd name="T109" fmla="*/ 389 h 881"/>
                <a:gd name="T110" fmla="*/ 2289 w 2392"/>
                <a:gd name="T111" fmla="*/ 269 h 881"/>
                <a:gd name="T112" fmla="*/ 2337 w 2392"/>
                <a:gd name="T113" fmla="*/ 239 h 881"/>
                <a:gd name="T114" fmla="*/ 2480 w 2392"/>
                <a:gd name="T115" fmla="*/ 0 h 881"/>
                <a:gd name="T116" fmla="*/ 2390 w 2392"/>
                <a:gd name="T117" fmla="*/ 36 h 881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2392" h="881">
                  <a:moveTo>
                    <a:pt x="2302" y="36"/>
                  </a:moveTo>
                  <a:lnTo>
                    <a:pt x="2266" y="48"/>
                  </a:lnTo>
                  <a:lnTo>
                    <a:pt x="2231" y="54"/>
                  </a:lnTo>
                  <a:lnTo>
                    <a:pt x="2201" y="54"/>
                  </a:lnTo>
                  <a:lnTo>
                    <a:pt x="2195" y="54"/>
                  </a:lnTo>
                  <a:lnTo>
                    <a:pt x="2189" y="54"/>
                  </a:lnTo>
                  <a:lnTo>
                    <a:pt x="2177" y="60"/>
                  </a:lnTo>
                  <a:lnTo>
                    <a:pt x="2147" y="66"/>
                  </a:lnTo>
                  <a:lnTo>
                    <a:pt x="2105" y="78"/>
                  </a:lnTo>
                  <a:lnTo>
                    <a:pt x="2057" y="89"/>
                  </a:lnTo>
                  <a:lnTo>
                    <a:pt x="2021" y="101"/>
                  </a:lnTo>
                  <a:lnTo>
                    <a:pt x="1997" y="107"/>
                  </a:lnTo>
                  <a:lnTo>
                    <a:pt x="1973" y="113"/>
                  </a:lnTo>
                  <a:lnTo>
                    <a:pt x="1956" y="119"/>
                  </a:lnTo>
                  <a:lnTo>
                    <a:pt x="1926" y="131"/>
                  </a:lnTo>
                  <a:lnTo>
                    <a:pt x="1896" y="137"/>
                  </a:lnTo>
                  <a:lnTo>
                    <a:pt x="1860" y="167"/>
                  </a:lnTo>
                  <a:lnTo>
                    <a:pt x="1842" y="191"/>
                  </a:lnTo>
                  <a:lnTo>
                    <a:pt x="1836" y="221"/>
                  </a:lnTo>
                  <a:lnTo>
                    <a:pt x="1836" y="245"/>
                  </a:lnTo>
                  <a:lnTo>
                    <a:pt x="1842" y="269"/>
                  </a:lnTo>
                  <a:lnTo>
                    <a:pt x="1842" y="293"/>
                  </a:lnTo>
                  <a:lnTo>
                    <a:pt x="1842" y="305"/>
                  </a:lnTo>
                  <a:lnTo>
                    <a:pt x="1824" y="323"/>
                  </a:lnTo>
                  <a:lnTo>
                    <a:pt x="1794" y="329"/>
                  </a:lnTo>
                  <a:lnTo>
                    <a:pt x="1758" y="317"/>
                  </a:lnTo>
                  <a:lnTo>
                    <a:pt x="1716" y="299"/>
                  </a:lnTo>
                  <a:lnTo>
                    <a:pt x="1657" y="275"/>
                  </a:lnTo>
                  <a:lnTo>
                    <a:pt x="1597" y="263"/>
                  </a:lnTo>
                  <a:lnTo>
                    <a:pt x="1543" y="257"/>
                  </a:lnTo>
                  <a:lnTo>
                    <a:pt x="1519" y="257"/>
                  </a:lnTo>
                  <a:lnTo>
                    <a:pt x="1507" y="257"/>
                  </a:lnTo>
                  <a:lnTo>
                    <a:pt x="1489" y="263"/>
                  </a:lnTo>
                  <a:lnTo>
                    <a:pt x="1459" y="275"/>
                  </a:lnTo>
                  <a:lnTo>
                    <a:pt x="1399" y="311"/>
                  </a:lnTo>
                  <a:lnTo>
                    <a:pt x="1376" y="329"/>
                  </a:lnTo>
                  <a:lnTo>
                    <a:pt x="1352" y="341"/>
                  </a:lnTo>
                  <a:lnTo>
                    <a:pt x="1334" y="353"/>
                  </a:lnTo>
                  <a:lnTo>
                    <a:pt x="1328" y="359"/>
                  </a:lnTo>
                  <a:lnTo>
                    <a:pt x="1322" y="359"/>
                  </a:lnTo>
                  <a:lnTo>
                    <a:pt x="1310" y="359"/>
                  </a:lnTo>
                  <a:lnTo>
                    <a:pt x="1286" y="365"/>
                  </a:lnTo>
                  <a:lnTo>
                    <a:pt x="1262" y="365"/>
                  </a:lnTo>
                  <a:lnTo>
                    <a:pt x="1214" y="371"/>
                  </a:lnTo>
                  <a:lnTo>
                    <a:pt x="1196" y="371"/>
                  </a:lnTo>
                  <a:lnTo>
                    <a:pt x="1178" y="365"/>
                  </a:lnTo>
                  <a:lnTo>
                    <a:pt x="1160" y="365"/>
                  </a:lnTo>
                  <a:lnTo>
                    <a:pt x="1130" y="365"/>
                  </a:lnTo>
                  <a:lnTo>
                    <a:pt x="1095" y="365"/>
                  </a:lnTo>
                  <a:lnTo>
                    <a:pt x="1053" y="371"/>
                  </a:lnTo>
                  <a:lnTo>
                    <a:pt x="1017" y="377"/>
                  </a:lnTo>
                  <a:lnTo>
                    <a:pt x="981" y="377"/>
                  </a:lnTo>
                  <a:lnTo>
                    <a:pt x="957" y="383"/>
                  </a:lnTo>
                  <a:lnTo>
                    <a:pt x="945" y="389"/>
                  </a:lnTo>
                  <a:lnTo>
                    <a:pt x="939" y="395"/>
                  </a:lnTo>
                  <a:lnTo>
                    <a:pt x="921" y="401"/>
                  </a:lnTo>
                  <a:lnTo>
                    <a:pt x="879" y="407"/>
                  </a:lnTo>
                  <a:lnTo>
                    <a:pt x="837" y="419"/>
                  </a:lnTo>
                  <a:lnTo>
                    <a:pt x="819" y="419"/>
                  </a:lnTo>
                  <a:lnTo>
                    <a:pt x="808" y="419"/>
                  </a:lnTo>
                  <a:lnTo>
                    <a:pt x="796" y="419"/>
                  </a:lnTo>
                  <a:lnTo>
                    <a:pt x="778" y="419"/>
                  </a:lnTo>
                  <a:lnTo>
                    <a:pt x="754" y="419"/>
                  </a:lnTo>
                  <a:lnTo>
                    <a:pt x="724" y="425"/>
                  </a:lnTo>
                  <a:lnTo>
                    <a:pt x="664" y="437"/>
                  </a:lnTo>
                  <a:lnTo>
                    <a:pt x="640" y="449"/>
                  </a:lnTo>
                  <a:lnTo>
                    <a:pt x="616" y="461"/>
                  </a:lnTo>
                  <a:lnTo>
                    <a:pt x="598" y="473"/>
                  </a:lnTo>
                  <a:lnTo>
                    <a:pt x="580" y="473"/>
                  </a:lnTo>
                  <a:lnTo>
                    <a:pt x="538" y="473"/>
                  </a:lnTo>
                  <a:lnTo>
                    <a:pt x="503" y="467"/>
                  </a:lnTo>
                  <a:lnTo>
                    <a:pt x="461" y="473"/>
                  </a:lnTo>
                  <a:lnTo>
                    <a:pt x="443" y="479"/>
                  </a:lnTo>
                  <a:lnTo>
                    <a:pt x="431" y="491"/>
                  </a:lnTo>
                  <a:lnTo>
                    <a:pt x="425" y="509"/>
                  </a:lnTo>
                  <a:lnTo>
                    <a:pt x="419" y="533"/>
                  </a:lnTo>
                  <a:lnTo>
                    <a:pt x="413" y="539"/>
                  </a:lnTo>
                  <a:lnTo>
                    <a:pt x="407" y="545"/>
                  </a:lnTo>
                  <a:lnTo>
                    <a:pt x="389" y="551"/>
                  </a:lnTo>
                  <a:lnTo>
                    <a:pt x="347" y="569"/>
                  </a:lnTo>
                  <a:lnTo>
                    <a:pt x="299" y="587"/>
                  </a:lnTo>
                  <a:lnTo>
                    <a:pt x="257" y="593"/>
                  </a:lnTo>
                  <a:lnTo>
                    <a:pt x="222" y="599"/>
                  </a:lnTo>
                  <a:lnTo>
                    <a:pt x="180" y="617"/>
                  </a:lnTo>
                  <a:lnTo>
                    <a:pt x="150" y="641"/>
                  </a:lnTo>
                  <a:lnTo>
                    <a:pt x="138" y="647"/>
                  </a:lnTo>
                  <a:lnTo>
                    <a:pt x="132" y="653"/>
                  </a:lnTo>
                  <a:lnTo>
                    <a:pt x="126" y="659"/>
                  </a:lnTo>
                  <a:lnTo>
                    <a:pt x="108" y="659"/>
                  </a:lnTo>
                  <a:lnTo>
                    <a:pt x="96" y="653"/>
                  </a:lnTo>
                  <a:lnTo>
                    <a:pt x="90" y="653"/>
                  </a:lnTo>
                  <a:lnTo>
                    <a:pt x="0" y="671"/>
                  </a:lnTo>
                  <a:lnTo>
                    <a:pt x="12" y="689"/>
                  </a:lnTo>
                  <a:lnTo>
                    <a:pt x="42" y="695"/>
                  </a:lnTo>
                  <a:lnTo>
                    <a:pt x="84" y="695"/>
                  </a:lnTo>
                  <a:lnTo>
                    <a:pt x="132" y="683"/>
                  </a:lnTo>
                  <a:lnTo>
                    <a:pt x="192" y="671"/>
                  </a:lnTo>
                  <a:lnTo>
                    <a:pt x="263" y="653"/>
                  </a:lnTo>
                  <a:lnTo>
                    <a:pt x="335" y="629"/>
                  </a:lnTo>
                  <a:lnTo>
                    <a:pt x="407" y="599"/>
                  </a:lnTo>
                  <a:lnTo>
                    <a:pt x="473" y="569"/>
                  </a:lnTo>
                  <a:lnTo>
                    <a:pt x="527" y="545"/>
                  </a:lnTo>
                  <a:lnTo>
                    <a:pt x="562" y="527"/>
                  </a:lnTo>
                  <a:lnTo>
                    <a:pt x="568" y="521"/>
                  </a:lnTo>
                  <a:lnTo>
                    <a:pt x="574" y="521"/>
                  </a:lnTo>
                  <a:lnTo>
                    <a:pt x="604" y="521"/>
                  </a:lnTo>
                  <a:lnTo>
                    <a:pt x="646" y="515"/>
                  </a:lnTo>
                  <a:lnTo>
                    <a:pt x="712" y="497"/>
                  </a:lnTo>
                  <a:lnTo>
                    <a:pt x="790" y="479"/>
                  </a:lnTo>
                  <a:lnTo>
                    <a:pt x="873" y="461"/>
                  </a:lnTo>
                  <a:lnTo>
                    <a:pt x="963" y="443"/>
                  </a:lnTo>
                  <a:lnTo>
                    <a:pt x="1059" y="431"/>
                  </a:lnTo>
                  <a:lnTo>
                    <a:pt x="1148" y="425"/>
                  </a:lnTo>
                  <a:lnTo>
                    <a:pt x="1178" y="425"/>
                  </a:lnTo>
                  <a:lnTo>
                    <a:pt x="1214" y="437"/>
                  </a:lnTo>
                  <a:lnTo>
                    <a:pt x="1292" y="461"/>
                  </a:lnTo>
                  <a:lnTo>
                    <a:pt x="1340" y="479"/>
                  </a:lnTo>
                  <a:lnTo>
                    <a:pt x="1382" y="503"/>
                  </a:lnTo>
                  <a:lnTo>
                    <a:pt x="1417" y="533"/>
                  </a:lnTo>
                  <a:lnTo>
                    <a:pt x="1441" y="563"/>
                  </a:lnTo>
                  <a:lnTo>
                    <a:pt x="1447" y="587"/>
                  </a:lnTo>
                  <a:lnTo>
                    <a:pt x="1435" y="617"/>
                  </a:lnTo>
                  <a:lnTo>
                    <a:pt x="1423" y="629"/>
                  </a:lnTo>
                  <a:lnTo>
                    <a:pt x="1405" y="641"/>
                  </a:lnTo>
                  <a:lnTo>
                    <a:pt x="1376" y="653"/>
                  </a:lnTo>
                  <a:lnTo>
                    <a:pt x="1346" y="665"/>
                  </a:lnTo>
                  <a:lnTo>
                    <a:pt x="1280" y="683"/>
                  </a:lnTo>
                  <a:lnTo>
                    <a:pt x="1226" y="701"/>
                  </a:lnTo>
                  <a:lnTo>
                    <a:pt x="1178" y="719"/>
                  </a:lnTo>
                  <a:lnTo>
                    <a:pt x="1142" y="743"/>
                  </a:lnTo>
                  <a:lnTo>
                    <a:pt x="1112" y="755"/>
                  </a:lnTo>
                  <a:lnTo>
                    <a:pt x="1089" y="773"/>
                  </a:lnTo>
                  <a:lnTo>
                    <a:pt x="1077" y="791"/>
                  </a:lnTo>
                  <a:lnTo>
                    <a:pt x="1065" y="809"/>
                  </a:lnTo>
                  <a:lnTo>
                    <a:pt x="1059" y="833"/>
                  </a:lnTo>
                  <a:lnTo>
                    <a:pt x="1065" y="857"/>
                  </a:lnTo>
                  <a:lnTo>
                    <a:pt x="1077" y="869"/>
                  </a:lnTo>
                  <a:lnTo>
                    <a:pt x="1083" y="875"/>
                  </a:lnTo>
                  <a:lnTo>
                    <a:pt x="1089" y="881"/>
                  </a:lnTo>
                  <a:lnTo>
                    <a:pt x="1106" y="881"/>
                  </a:lnTo>
                  <a:lnTo>
                    <a:pt x="1124" y="875"/>
                  </a:lnTo>
                  <a:lnTo>
                    <a:pt x="1148" y="875"/>
                  </a:lnTo>
                  <a:lnTo>
                    <a:pt x="1208" y="869"/>
                  </a:lnTo>
                  <a:lnTo>
                    <a:pt x="1268" y="863"/>
                  </a:lnTo>
                  <a:lnTo>
                    <a:pt x="1328" y="863"/>
                  </a:lnTo>
                  <a:lnTo>
                    <a:pt x="1388" y="857"/>
                  </a:lnTo>
                  <a:lnTo>
                    <a:pt x="1411" y="857"/>
                  </a:lnTo>
                  <a:lnTo>
                    <a:pt x="1429" y="851"/>
                  </a:lnTo>
                  <a:lnTo>
                    <a:pt x="1441" y="851"/>
                  </a:lnTo>
                  <a:lnTo>
                    <a:pt x="1447" y="851"/>
                  </a:lnTo>
                  <a:lnTo>
                    <a:pt x="1459" y="845"/>
                  </a:lnTo>
                  <a:lnTo>
                    <a:pt x="1483" y="833"/>
                  </a:lnTo>
                  <a:lnTo>
                    <a:pt x="1525" y="815"/>
                  </a:lnTo>
                  <a:lnTo>
                    <a:pt x="1573" y="791"/>
                  </a:lnTo>
                  <a:lnTo>
                    <a:pt x="1675" y="743"/>
                  </a:lnTo>
                  <a:lnTo>
                    <a:pt x="1716" y="725"/>
                  </a:lnTo>
                  <a:lnTo>
                    <a:pt x="1752" y="713"/>
                  </a:lnTo>
                  <a:lnTo>
                    <a:pt x="1806" y="689"/>
                  </a:lnTo>
                  <a:lnTo>
                    <a:pt x="1842" y="653"/>
                  </a:lnTo>
                  <a:lnTo>
                    <a:pt x="1866" y="611"/>
                  </a:lnTo>
                  <a:lnTo>
                    <a:pt x="1884" y="581"/>
                  </a:lnTo>
                  <a:lnTo>
                    <a:pt x="1926" y="515"/>
                  </a:lnTo>
                  <a:lnTo>
                    <a:pt x="1979" y="449"/>
                  </a:lnTo>
                  <a:lnTo>
                    <a:pt x="2039" y="389"/>
                  </a:lnTo>
                  <a:lnTo>
                    <a:pt x="2105" y="341"/>
                  </a:lnTo>
                  <a:lnTo>
                    <a:pt x="2159" y="299"/>
                  </a:lnTo>
                  <a:lnTo>
                    <a:pt x="2207" y="269"/>
                  </a:lnTo>
                  <a:lnTo>
                    <a:pt x="2237" y="245"/>
                  </a:lnTo>
                  <a:lnTo>
                    <a:pt x="2249" y="239"/>
                  </a:lnTo>
                  <a:lnTo>
                    <a:pt x="2392" y="167"/>
                  </a:lnTo>
                  <a:lnTo>
                    <a:pt x="2392" y="60"/>
                  </a:lnTo>
                  <a:lnTo>
                    <a:pt x="2392" y="0"/>
                  </a:lnTo>
                  <a:lnTo>
                    <a:pt x="2344" y="18"/>
                  </a:lnTo>
                  <a:lnTo>
                    <a:pt x="2302" y="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Freeform 12"/>
            <p:cNvSpPr>
              <a:spLocks/>
            </p:cNvSpPr>
            <p:nvPr userDrawn="1"/>
          </p:nvSpPr>
          <p:spPr bwMode="hidden">
            <a:xfrm>
              <a:off x="3839" y="1854"/>
              <a:ext cx="577" cy="258"/>
            </a:xfrm>
            <a:custGeom>
              <a:avLst/>
              <a:gdLst/>
              <a:ahLst/>
              <a:cxnLst>
                <a:cxn ang="0">
                  <a:pos x="30" y="245"/>
                </a:cxn>
                <a:cxn ang="0">
                  <a:pos x="18" y="251"/>
                </a:cxn>
                <a:cxn ang="0">
                  <a:pos x="6" y="257"/>
                </a:cxn>
                <a:cxn ang="0">
                  <a:pos x="0" y="257"/>
                </a:cxn>
                <a:cxn ang="0">
                  <a:pos x="305" y="113"/>
                </a:cxn>
                <a:cxn ang="0">
                  <a:pos x="520" y="0"/>
                </a:cxn>
                <a:cxn ang="0">
                  <a:pos x="526" y="6"/>
                </a:cxn>
                <a:cxn ang="0">
                  <a:pos x="544" y="18"/>
                </a:cxn>
                <a:cxn ang="0">
                  <a:pos x="550" y="24"/>
                </a:cxn>
                <a:cxn ang="0">
                  <a:pos x="550" y="36"/>
                </a:cxn>
                <a:cxn ang="0">
                  <a:pos x="544" y="42"/>
                </a:cxn>
                <a:cxn ang="0">
                  <a:pos x="526" y="54"/>
                </a:cxn>
                <a:cxn ang="0">
                  <a:pos x="514" y="60"/>
                </a:cxn>
                <a:cxn ang="0">
                  <a:pos x="502" y="66"/>
                </a:cxn>
                <a:cxn ang="0">
                  <a:pos x="448" y="84"/>
                </a:cxn>
                <a:cxn ang="0">
                  <a:pos x="382" y="113"/>
                </a:cxn>
                <a:cxn ang="0">
                  <a:pos x="305" y="143"/>
                </a:cxn>
                <a:cxn ang="0">
                  <a:pos x="227" y="173"/>
                </a:cxn>
                <a:cxn ang="0">
                  <a:pos x="149" y="203"/>
                </a:cxn>
                <a:cxn ang="0">
                  <a:pos x="83" y="227"/>
                </a:cxn>
                <a:cxn ang="0">
                  <a:pos x="30" y="245"/>
                </a:cxn>
                <a:cxn ang="0">
                  <a:pos x="30" y="245"/>
                </a:cxn>
              </a:cxnLst>
              <a:rect l="0" t="0" r="r" b="b"/>
              <a:pathLst>
                <a:path w="550" h="257">
                  <a:moveTo>
                    <a:pt x="30" y="245"/>
                  </a:moveTo>
                  <a:lnTo>
                    <a:pt x="18" y="251"/>
                  </a:lnTo>
                  <a:lnTo>
                    <a:pt x="6" y="257"/>
                  </a:lnTo>
                  <a:lnTo>
                    <a:pt x="0" y="257"/>
                  </a:lnTo>
                  <a:lnTo>
                    <a:pt x="305" y="113"/>
                  </a:lnTo>
                  <a:lnTo>
                    <a:pt x="520" y="0"/>
                  </a:lnTo>
                  <a:lnTo>
                    <a:pt x="526" y="6"/>
                  </a:lnTo>
                  <a:lnTo>
                    <a:pt x="544" y="18"/>
                  </a:lnTo>
                  <a:lnTo>
                    <a:pt x="550" y="24"/>
                  </a:lnTo>
                  <a:lnTo>
                    <a:pt x="550" y="36"/>
                  </a:lnTo>
                  <a:lnTo>
                    <a:pt x="544" y="42"/>
                  </a:lnTo>
                  <a:lnTo>
                    <a:pt x="526" y="54"/>
                  </a:lnTo>
                  <a:lnTo>
                    <a:pt x="514" y="60"/>
                  </a:lnTo>
                  <a:lnTo>
                    <a:pt x="502" y="66"/>
                  </a:lnTo>
                  <a:lnTo>
                    <a:pt x="448" y="84"/>
                  </a:lnTo>
                  <a:lnTo>
                    <a:pt x="382" y="113"/>
                  </a:lnTo>
                  <a:lnTo>
                    <a:pt x="305" y="143"/>
                  </a:lnTo>
                  <a:lnTo>
                    <a:pt x="227" y="173"/>
                  </a:lnTo>
                  <a:lnTo>
                    <a:pt x="149" y="203"/>
                  </a:lnTo>
                  <a:lnTo>
                    <a:pt x="83" y="227"/>
                  </a:lnTo>
                  <a:lnTo>
                    <a:pt x="30" y="245"/>
                  </a:lnTo>
                  <a:lnTo>
                    <a:pt x="30" y="24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Freeform 13"/>
            <p:cNvSpPr>
              <a:spLocks/>
            </p:cNvSpPr>
            <p:nvPr userDrawn="1"/>
          </p:nvSpPr>
          <p:spPr bwMode="hidden">
            <a:xfrm>
              <a:off x="5327" y="1642"/>
              <a:ext cx="5" cy="1"/>
            </a:xfrm>
            <a:custGeom>
              <a:avLst/>
              <a:gdLst>
                <a:gd name="T0" fmla="*/ 0 w 5"/>
                <a:gd name="T1" fmla="*/ 0 h 1"/>
                <a:gd name="T2" fmla="*/ 5 w 5"/>
                <a:gd name="T3" fmla="*/ 0 h 1"/>
                <a:gd name="T4" fmla="*/ 0 w 5"/>
                <a:gd name="T5" fmla="*/ 0 h 1"/>
                <a:gd name="T6" fmla="*/ 0 w 5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" name="Freeform 14"/>
            <p:cNvSpPr>
              <a:spLocks/>
            </p:cNvSpPr>
            <p:nvPr userDrawn="1"/>
          </p:nvSpPr>
          <p:spPr bwMode="hidden">
            <a:xfrm>
              <a:off x="3839" y="1728"/>
              <a:ext cx="716" cy="383"/>
            </a:xfrm>
            <a:custGeom>
              <a:avLst/>
              <a:gdLst/>
              <a:ahLst/>
              <a:cxnLst>
                <a:cxn ang="0">
                  <a:pos x="659" y="6"/>
                </a:cxn>
                <a:cxn ang="0">
                  <a:pos x="588" y="42"/>
                </a:cxn>
                <a:cxn ang="0">
                  <a:pos x="515" y="84"/>
                </a:cxn>
                <a:cxn ang="0">
                  <a:pos x="509" y="90"/>
                </a:cxn>
                <a:cxn ang="0">
                  <a:pos x="485" y="102"/>
                </a:cxn>
                <a:cxn ang="0">
                  <a:pos x="455" y="120"/>
                </a:cxn>
                <a:cxn ang="0">
                  <a:pos x="425" y="138"/>
                </a:cxn>
                <a:cxn ang="0">
                  <a:pos x="371" y="168"/>
                </a:cxn>
                <a:cxn ang="0">
                  <a:pos x="306" y="198"/>
                </a:cxn>
                <a:cxn ang="0">
                  <a:pos x="186" y="251"/>
                </a:cxn>
                <a:cxn ang="0">
                  <a:pos x="131" y="269"/>
                </a:cxn>
                <a:cxn ang="0">
                  <a:pos x="89" y="287"/>
                </a:cxn>
                <a:cxn ang="0">
                  <a:pos x="53" y="305"/>
                </a:cxn>
                <a:cxn ang="0">
                  <a:pos x="36" y="311"/>
                </a:cxn>
                <a:cxn ang="0">
                  <a:pos x="12" y="329"/>
                </a:cxn>
                <a:cxn ang="0">
                  <a:pos x="0" y="353"/>
                </a:cxn>
                <a:cxn ang="0">
                  <a:pos x="0" y="371"/>
                </a:cxn>
                <a:cxn ang="0">
                  <a:pos x="0" y="383"/>
                </a:cxn>
                <a:cxn ang="0">
                  <a:pos x="0" y="383"/>
                </a:cxn>
                <a:cxn ang="0">
                  <a:pos x="12" y="371"/>
                </a:cxn>
                <a:cxn ang="0">
                  <a:pos x="30" y="353"/>
                </a:cxn>
                <a:cxn ang="0">
                  <a:pos x="53" y="335"/>
                </a:cxn>
                <a:cxn ang="0">
                  <a:pos x="77" y="317"/>
                </a:cxn>
                <a:cxn ang="0">
                  <a:pos x="101" y="311"/>
                </a:cxn>
                <a:cxn ang="0">
                  <a:pos x="131" y="299"/>
                </a:cxn>
                <a:cxn ang="0">
                  <a:pos x="204" y="269"/>
                </a:cxn>
                <a:cxn ang="0">
                  <a:pos x="240" y="251"/>
                </a:cxn>
                <a:cxn ang="0">
                  <a:pos x="270" y="239"/>
                </a:cxn>
                <a:cxn ang="0">
                  <a:pos x="294" y="228"/>
                </a:cxn>
                <a:cxn ang="0">
                  <a:pos x="312" y="222"/>
                </a:cxn>
                <a:cxn ang="0">
                  <a:pos x="330" y="210"/>
                </a:cxn>
                <a:cxn ang="0">
                  <a:pos x="365" y="186"/>
                </a:cxn>
                <a:cxn ang="0">
                  <a:pos x="419" y="156"/>
                </a:cxn>
                <a:cxn ang="0">
                  <a:pos x="473" y="120"/>
                </a:cxn>
                <a:cxn ang="0">
                  <a:pos x="527" y="90"/>
                </a:cxn>
                <a:cxn ang="0">
                  <a:pos x="576" y="60"/>
                </a:cxn>
                <a:cxn ang="0">
                  <a:pos x="612" y="42"/>
                </a:cxn>
                <a:cxn ang="0">
                  <a:pos x="629" y="36"/>
                </a:cxn>
                <a:cxn ang="0">
                  <a:pos x="647" y="30"/>
                </a:cxn>
                <a:cxn ang="0">
                  <a:pos x="677" y="18"/>
                </a:cxn>
                <a:cxn ang="0">
                  <a:pos x="701" y="6"/>
                </a:cxn>
                <a:cxn ang="0">
                  <a:pos x="713" y="0"/>
                </a:cxn>
                <a:cxn ang="0">
                  <a:pos x="713" y="0"/>
                </a:cxn>
                <a:cxn ang="0">
                  <a:pos x="659" y="6"/>
                </a:cxn>
                <a:cxn ang="0">
                  <a:pos x="716" y="63"/>
                </a:cxn>
              </a:cxnLst>
              <a:rect l="0" t="0" r="r" b="b"/>
              <a:pathLst>
                <a:path w="716" h="383">
                  <a:moveTo>
                    <a:pt x="659" y="6"/>
                  </a:moveTo>
                  <a:lnTo>
                    <a:pt x="588" y="42"/>
                  </a:lnTo>
                  <a:lnTo>
                    <a:pt x="515" y="84"/>
                  </a:lnTo>
                  <a:lnTo>
                    <a:pt x="509" y="90"/>
                  </a:lnTo>
                  <a:lnTo>
                    <a:pt x="485" y="102"/>
                  </a:lnTo>
                  <a:lnTo>
                    <a:pt x="455" y="120"/>
                  </a:lnTo>
                  <a:lnTo>
                    <a:pt x="425" y="138"/>
                  </a:lnTo>
                  <a:lnTo>
                    <a:pt x="371" y="168"/>
                  </a:lnTo>
                  <a:lnTo>
                    <a:pt x="306" y="198"/>
                  </a:lnTo>
                  <a:lnTo>
                    <a:pt x="186" y="251"/>
                  </a:lnTo>
                  <a:lnTo>
                    <a:pt x="131" y="269"/>
                  </a:lnTo>
                  <a:lnTo>
                    <a:pt x="89" y="287"/>
                  </a:lnTo>
                  <a:lnTo>
                    <a:pt x="53" y="305"/>
                  </a:lnTo>
                  <a:lnTo>
                    <a:pt x="36" y="311"/>
                  </a:lnTo>
                  <a:lnTo>
                    <a:pt x="12" y="329"/>
                  </a:lnTo>
                  <a:lnTo>
                    <a:pt x="0" y="353"/>
                  </a:lnTo>
                  <a:lnTo>
                    <a:pt x="0" y="371"/>
                  </a:lnTo>
                  <a:lnTo>
                    <a:pt x="0" y="383"/>
                  </a:lnTo>
                  <a:lnTo>
                    <a:pt x="0" y="383"/>
                  </a:lnTo>
                  <a:lnTo>
                    <a:pt x="12" y="371"/>
                  </a:lnTo>
                  <a:lnTo>
                    <a:pt x="30" y="353"/>
                  </a:lnTo>
                  <a:lnTo>
                    <a:pt x="53" y="335"/>
                  </a:lnTo>
                  <a:lnTo>
                    <a:pt x="77" y="317"/>
                  </a:lnTo>
                  <a:lnTo>
                    <a:pt x="101" y="311"/>
                  </a:lnTo>
                  <a:lnTo>
                    <a:pt x="131" y="299"/>
                  </a:lnTo>
                  <a:lnTo>
                    <a:pt x="204" y="269"/>
                  </a:lnTo>
                  <a:lnTo>
                    <a:pt x="240" y="251"/>
                  </a:lnTo>
                  <a:lnTo>
                    <a:pt x="270" y="239"/>
                  </a:lnTo>
                  <a:lnTo>
                    <a:pt x="294" y="228"/>
                  </a:lnTo>
                  <a:lnTo>
                    <a:pt x="312" y="222"/>
                  </a:lnTo>
                  <a:lnTo>
                    <a:pt x="330" y="210"/>
                  </a:lnTo>
                  <a:lnTo>
                    <a:pt x="365" y="186"/>
                  </a:lnTo>
                  <a:lnTo>
                    <a:pt x="419" y="156"/>
                  </a:lnTo>
                  <a:lnTo>
                    <a:pt x="473" y="120"/>
                  </a:lnTo>
                  <a:lnTo>
                    <a:pt x="527" y="90"/>
                  </a:lnTo>
                  <a:lnTo>
                    <a:pt x="576" y="60"/>
                  </a:lnTo>
                  <a:lnTo>
                    <a:pt x="612" y="42"/>
                  </a:lnTo>
                  <a:lnTo>
                    <a:pt x="629" y="36"/>
                  </a:lnTo>
                  <a:lnTo>
                    <a:pt x="647" y="30"/>
                  </a:lnTo>
                  <a:lnTo>
                    <a:pt x="677" y="18"/>
                  </a:lnTo>
                  <a:lnTo>
                    <a:pt x="701" y="6"/>
                  </a:lnTo>
                  <a:lnTo>
                    <a:pt x="713" y="0"/>
                  </a:lnTo>
                  <a:lnTo>
                    <a:pt x="713" y="0"/>
                  </a:lnTo>
                  <a:lnTo>
                    <a:pt x="659" y="6"/>
                  </a:lnTo>
                  <a:lnTo>
                    <a:pt x="716" y="63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15"/>
            <p:cNvSpPr>
              <a:spLocks/>
            </p:cNvSpPr>
            <p:nvPr userDrawn="1"/>
          </p:nvSpPr>
          <p:spPr bwMode="hidden">
            <a:xfrm>
              <a:off x="3453" y="2271"/>
              <a:ext cx="318" cy="225"/>
            </a:xfrm>
            <a:custGeom>
              <a:avLst/>
              <a:gdLst/>
              <a:ahLst/>
              <a:cxnLst>
                <a:cxn ang="0">
                  <a:pos x="6" y="225"/>
                </a:cxn>
                <a:cxn ang="0">
                  <a:pos x="0" y="195"/>
                </a:cxn>
                <a:cxn ang="0">
                  <a:pos x="315" y="0"/>
                </a:cxn>
                <a:cxn ang="0">
                  <a:pos x="303" y="27"/>
                </a:cxn>
                <a:cxn ang="0">
                  <a:pos x="318" y="42"/>
                </a:cxn>
              </a:cxnLst>
              <a:rect l="0" t="0" r="r" b="b"/>
              <a:pathLst>
                <a:path w="318" h="225">
                  <a:moveTo>
                    <a:pt x="6" y="225"/>
                  </a:moveTo>
                  <a:lnTo>
                    <a:pt x="0" y="195"/>
                  </a:lnTo>
                  <a:lnTo>
                    <a:pt x="315" y="0"/>
                  </a:lnTo>
                  <a:lnTo>
                    <a:pt x="303" y="27"/>
                  </a:lnTo>
                  <a:lnTo>
                    <a:pt x="318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16"/>
            <p:cNvSpPr>
              <a:spLocks/>
            </p:cNvSpPr>
            <p:nvPr userDrawn="1"/>
          </p:nvSpPr>
          <p:spPr bwMode="hidden">
            <a:xfrm>
              <a:off x="0" y="2658"/>
              <a:ext cx="2595" cy="933"/>
            </a:xfrm>
            <a:custGeom>
              <a:avLst/>
              <a:gdLst/>
              <a:ahLst/>
              <a:cxnLst>
                <a:cxn ang="0">
                  <a:pos x="1050" y="657"/>
                </a:cxn>
                <a:cxn ang="0">
                  <a:pos x="1581" y="690"/>
                </a:cxn>
                <a:cxn ang="0">
                  <a:pos x="1671" y="723"/>
                </a:cxn>
                <a:cxn ang="0">
                  <a:pos x="1176" y="621"/>
                </a:cxn>
                <a:cxn ang="0">
                  <a:pos x="1854" y="567"/>
                </a:cxn>
                <a:cxn ang="0">
                  <a:pos x="1869" y="612"/>
                </a:cxn>
                <a:cxn ang="0">
                  <a:pos x="2103" y="861"/>
                </a:cxn>
                <a:cxn ang="0">
                  <a:pos x="1883" y="520"/>
                </a:cxn>
                <a:cxn ang="0">
                  <a:pos x="1842" y="490"/>
                </a:cxn>
                <a:cxn ang="0">
                  <a:pos x="1770" y="466"/>
                </a:cxn>
                <a:cxn ang="0">
                  <a:pos x="1740" y="448"/>
                </a:cxn>
                <a:cxn ang="0">
                  <a:pos x="1758" y="436"/>
                </a:cxn>
                <a:cxn ang="0">
                  <a:pos x="1830" y="430"/>
                </a:cxn>
                <a:cxn ang="0">
                  <a:pos x="1877" y="424"/>
                </a:cxn>
                <a:cxn ang="0">
                  <a:pos x="1955" y="394"/>
                </a:cxn>
                <a:cxn ang="0">
                  <a:pos x="2052" y="396"/>
                </a:cxn>
                <a:cxn ang="0">
                  <a:pos x="2253" y="732"/>
                </a:cxn>
                <a:cxn ang="0">
                  <a:pos x="2415" y="933"/>
                </a:cxn>
                <a:cxn ang="0">
                  <a:pos x="2397" y="828"/>
                </a:cxn>
                <a:cxn ang="0">
                  <a:pos x="2088" y="400"/>
                </a:cxn>
                <a:cxn ang="0">
                  <a:pos x="2046" y="346"/>
                </a:cxn>
                <a:cxn ang="0">
                  <a:pos x="1997" y="304"/>
                </a:cxn>
                <a:cxn ang="0">
                  <a:pos x="1967" y="286"/>
                </a:cxn>
                <a:cxn ang="0">
                  <a:pos x="1973" y="286"/>
                </a:cxn>
                <a:cxn ang="0">
                  <a:pos x="2009" y="286"/>
                </a:cxn>
                <a:cxn ang="0">
                  <a:pos x="2082" y="322"/>
                </a:cxn>
                <a:cxn ang="0">
                  <a:pos x="2199" y="384"/>
                </a:cxn>
                <a:cxn ang="0">
                  <a:pos x="2394" y="448"/>
                </a:cxn>
                <a:cxn ang="0">
                  <a:pos x="2595" y="516"/>
                </a:cxn>
                <a:cxn ang="0">
                  <a:pos x="2388" y="424"/>
                </a:cxn>
                <a:cxn ang="0">
                  <a:pos x="2219" y="340"/>
                </a:cxn>
                <a:cxn ang="0">
                  <a:pos x="2052" y="280"/>
                </a:cxn>
                <a:cxn ang="0">
                  <a:pos x="1955" y="262"/>
                </a:cxn>
                <a:cxn ang="0">
                  <a:pos x="1877" y="274"/>
                </a:cxn>
                <a:cxn ang="0">
                  <a:pos x="1752" y="274"/>
                </a:cxn>
                <a:cxn ang="0">
                  <a:pos x="1661" y="292"/>
                </a:cxn>
                <a:cxn ang="0">
                  <a:pos x="1607" y="316"/>
                </a:cxn>
                <a:cxn ang="0">
                  <a:pos x="1589" y="322"/>
                </a:cxn>
                <a:cxn ang="0">
                  <a:pos x="1409" y="358"/>
                </a:cxn>
                <a:cxn ang="0">
                  <a:pos x="1152" y="442"/>
                </a:cxn>
                <a:cxn ang="0">
                  <a:pos x="966" y="460"/>
                </a:cxn>
                <a:cxn ang="0">
                  <a:pos x="870" y="442"/>
                </a:cxn>
                <a:cxn ang="0">
                  <a:pos x="828" y="430"/>
                </a:cxn>
                <a:cxn ang="0">
                  <a:pos x="743" y="388"/>
                </a:cxn>
                <a:cxn ang="0">
                  <a:pos x="636" y="334"/>
                </a:cxn>
                <a:cxn ang="0">
                  <a:pos x="467" y="256"/>
                </a:cxn>
                <a:cxn ang="0">
                  <a:pos x="0" y="0"/>
                </a:cxn>
                <a:cxn ang="0">
                  <a:pos x="585" y="390"/>
                </a:cxn>
                <a:cxn ang="0">
                  <a:pos x="849" y="543"/>
                </a:cxn>
                <a:cxn ang="0">
                  <a:pos x="897" y="621"/>
                </a:cxn>
              </a:cxnLst>
              <a:rect l="0" t="0" r="r" b="b"/>
              <a:pathLst>
                <a:path w="2595" h="933">
                  <a:moveTo>
                    <a:pt x="981" y="675"/>
                  </a:moveTo>
                  <a:lnTo>
                    <a:pt x="1050" y="657"/>
                  </a:lnTo>
                  <a:lnTo>
                    <a:pt x="1143" y="651"/>
                  </a:lnTo>
                  <a:lnTo>
                    <a:pt x="1581" y="690"/>
                  </a:lnTo>
                  <a:lnTo>
                    <a:pt x="1623" y="738"/>
                  </a:lnTo>
                  <a:lnTo>
                    <a:pt x="1671" y="723"/>
                  </a:lnTo>
                  <a:lnTo>
                    <a:pt x="1656" y="675"/>
                  </a:lnTo>
                  <a:lnTo>
                    <a:pt x="1176" y="621"/>
                  </a:lnTo>
                  <a:lnTo>
                    <a:pt x="1797" y="534"/>
                  </a:lnTo>
                  <a:lnTo>
                    <a:pt x="1854" y="567"/>
                  </a:lnTo>
                  <a:lnTo>
                    <a:pt x="1881" y="585"/>
                  </a:lnTo>
                  <a:lnTo>
                    <a:pt x="1869" y="612"/>
                  </a:lnTo>
                  <a:lnTo>
                    <a:pt x="1995" y="852"/>
                  </a:lnTo>
                  <a:lnTo>
                    <a:pt x="2103" y="861"/>
                  </a:lnTo>
                  <a:lnTo>
                    <a:pt x="1889" y="538"/>
                  </a:lnTo>
                  <a:lnTo>
                    <a:pt x="1883" y="520"/>
                  </a:lnTo>
                  <a:lnTo>
                    <a:pt x="1872" y="508"/>
                  </a:lnTo>
                  <a:lnTo>
                    <a:pt x="1842" y="490"/>
                  </a:lnTo>
                  <a:lnTo>
                    <a:pt x="1806" y="478"/>
                  </a:lnTo>
                  <a:lnTo>
                    <a:pt x="1770" y="466"/>
                  </a:lnTo>
                  <a:lnTo>
                    <a:pt x="1752" y="454"/>
                  </a:lnTo>
                  <a:lnTo>
                    <a:pt x="1740" y="448"/>
                  </a:lnTo>
                  <a:lnTo>
                    <a:pt x="1746" y="436"/>
                  </a:lnTo>
                  <a:lnTo>
                    <a:pt x="1758" y="436"/>
                  </a:lnTo>
                  <a:lnTo>
                    <a:pt x="1782" y="430"/>
                  </a:lnTo>
                  <a:lnTo>
                    <a:pt x="1830" y="430"/>
                  </a:lnTo>
                  <a:lnTo>
                    <a:pt x="1854" y="430"/>
                  </a:lnTo>
                  <a:lnTo>
                    <a:pt x="1877" y="424"/>
                  </a:lnTo>
                  <a:lnTo>
                    <a:pt x="1925" y="400"/>
                  </a:lnTo>
                  <a:lnTo>
                    <a:pt x="1955" y="394"/>
                  </a:lnTo>
                  <a:lnTo>
                    <a:pt x="1979" y="394"/>
                  </a:lnTo>
                  <a:lnTo>
                    <a:pt x="2052" y="396"/>
                  </a:lnTo>
                  <a:lnTo>
                    <a:pt x="2046" y="456"/>
                  </a:lnTo>
                  <a:lnTo>
                    <a:pt x="2253" y="732"/>
                  </a:lnTo>
                  <a:lnTo>
                    <a:pt x="2334" y="816"/>
                  </a:lnTo>
                  <a:lnTo>
                    <a:pt x="2415" y="933"/>
                  </a:lnTo>
                  <a:lnTo>
                    <a:pt x="2430" y="909"/>
                  </a:lnTo>
                  <a:lnTo>
                    <a:pt x="2397" y="828"/>
                  </a:lnTo>
                  <a:lnTo>
                    <a:pt x="2094" y="412"/>
                  </a:lnTo>
                  <a:lnTo>
                    <a:pt x="2088" y="400"/>
                  </a:lnTo>
                  <a:lnTo>
                    <a:pt x="2076" y="376"/>
                  </a:lnTo>
                  <a:lnTo>
                    <a:pt x="2046" y="346"/>
                  </a:lnTo>
                  <a:lnTo>
                    <a:pt x="2015" y="322"/>
                  </a:lnTo>
                  <a:lnTo>
                    <a:pt x="1997" y="304"/>
                  </a:lnTo>
                  <a:lnTo>
                    <a:pt x="1979" y="292"/>
                  </a:lnTo>
                  <a:lnTo>
                    <a:pt x="1967" y="286"/>
                  </a:lnTo>
                  <a:lnTo>
                    <a:pt x="1967" y="286"/>
                  </a:lnTo>
                  <a:lnTo>
                    <a:pt x="1973" y="286"/>
                  </a:lnTo>
                  <a:lnTo>
                    <a:pt x="1985" y="286"/>
                  </a:lnTo>
                  <a:lnTo>
                    <a:pt x="2009" y="286"/>
                  </a:lnTo>
                  <a:lnTo>
                    <a:pt x="2040" y="298"/>
                  </a:lnTo>
                  <a:lnTo>
                    <a:pt x="2082" y="322"/>
                  </a:lnTo>
                  <a:lnTo>
                    <a:pt x="2124" y="348"/>
                  </a:lnTo>
                  <a:lnTo>
                    <a:pt x="2199" y="384"/>
                  </a:lnTo>
                  <a:lnTo>
                    <a:pt x="2325" y="426"/>
                  </a:lnTo>
                  <a:lnTo>
                    <a:pt x="2394" y="448"/>
                  </a:lnTo>
                  <a:lnTo>
                    <a:pt x="2523" y="522"/>
                  </a:lnTo>
                  <a:lnTo>
                    <a:pt x="2595" y="516"/>
                  </a:lnTo>
                  <a:lnTo>
                    <a:pt x="2442" y="454"/>
                  </a:lnTo>
                  <a:lnTo>
                    <a:pt x="2388" y="424"/>
                  </a:lnTo>
                  <a:lnTo>
                    <a:pt x="2327" y="388"/>
                  </a:lnTo>
                  <a:lnTo>
                    <a:pt x="2219" y="340"/>
                  </a:lnTo>
                  <a:lnTo>
                    <a:pt x="2106" y="292"/>
                  </a:lnTo>
                  <a:lnTo>
                    <a:pt x="2052" y="280"/>
                  </a:lnTo>
                  <a:lnTo>
                    <a:pt x="2003" y="268"/>
                  </a:lnTo>
                  <a:lnTo>
                    <a:pt x="1955" y="262"/>
                  </a:lnTo>
                  <a:lnTo>
                    <a:pt x="1919" y="268"/>
                  </a:lnTo>
                  <a:lnTo>
                    <a:pt x="1877" y="274"/>
                  </a:lnTo>
                  <a:lnTo>
                    <a:pt x="1812" y="274"/>
                  </a:lnTo>
                  <a:lnTo>
                    <a:pt x="1752" y="274"/>
                  </a:lnTo>
                  <a:lnTo>
                    <a:pt x="1703" y="286"/>
                  </a:lnTo>
                  <a:lnTo>
                    <a:pt x="1661" y="292"/>
                  </a:lnTo>
                  <a:lnTo>
                    <a:pt x="1631" y="304"/>
                  </a:lnTo>
                  <a:lnTo>
                    <a:pt x="1607" y="316"/>
                  </a:lnTo>
                  <a:lnTo>
                    <a:pt x="1595" y="322"/>
                  </a:lnTo>
                  <a:lnTo>
                    <a:pt x="1589" y="322"/>
                  </a:lnTo>
                  <a:lnTo>
                    <a:pt x="1500" y="334"/>
                  </a:lnTo>
                  <a:lnTo>
                    <a:pt x="1409" y="358"/>
                  </a:lnTo>
                  <a:lnTo>
                    <a:pt x="1236" y="418"/>
                  </a:lnTo>
                  <a:lnTo>
                    <a:pt x="1152" y="442"/>
                  </a:lnTo>
                  <a:lnTo>
                    <a:pt x="1061" y="460"/>
                  </a:lnTo>
                  <a:lnTo>
                    <a:pt x="966" y="460"/>
                  </a:lnTo>
                  <a:lnTo>
                    <a:pt x="918" y="454"/>
                  </a:lnTo>
                  <a:lnTo>
                    <a:pt x="870" y="442"/>
                  </a:lnTo>
                  <a:lnTo>
                    <a:pt x="858" y="436"/>
                  </a:lnTo>
                  <a:lnTo>
                    <a:pt x="828" y="430"/>
                  </a:lnTo>
                  <a:lnTo>
                    <a:pt x="791" y="412"/>
                  </a:lnTo>
                  <a:lnTo>
                    <a:pt x="743" y="388"/>
                  </a:lnTo>
                  <a:lnTo>
                    <a:pt x="690" y="364"/>
                  </a:lnTo>
                  <a:lnTo>
                    <a:pt x="636" y="334"/>
                  </a:lnTo>
                  <a:lnTo>
                    <a:pt x="515" y="280"/>
                  </a:lnTo>
                  <a:lnTo>
                    <a:pt x="467" y="256"/>
                  </a:lnTo>
                  <a:lnTo>
                    <a:pt x="443" y="244"/>
                  </a:lnTo>
                  <a:lnTo>
                    <a:pt x="0" y="0"/>
                  </a:lnTo>
                  <a:lnTo>
                    <a:pt x="123" y="120"/>
                  </a:lnTo>
                  <a:lnTo>
                    <a:pt x="585" y="390"/>
                  </a:lnTo>
                  <a:lnTo>
                    <a:pt x="708" y="462"/>
                  </a:lnTo>
                  <a:lnTo>
                    <a:pt x="849" y="543"/>
                  </a:lnTo>
                  <a:lnTo>
                    <a:pt x="882" y="564"/>
                  </a:lnTo>
                  <a:lnTo>
                    <a:pt x="897" y="621"/>
                  </a:lnTo>
                  <a:lnTo>
                    <a:pt x="981" y="67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Freeform 17"/>
            <p:cNvSpPr>
              <a:spLocks/>
            </p:cNvSpPr>
            <p:nvPr userDrawn="1"/>
          </p:nvSpPr>
          <p:spPr bwMode="hidden">
            <a:xfrm>
              <a:off x="0" y="2994"/>
              <a:ext cx="2723" cy="1091"/>
            </a:xfrm>
            <a:custGeom>
              <a:avLst/>
              <a:gdLst>
                <a:gd name="T0" fmla="*/ 2370 w 2723"/>
                <a:gd name="T1" fmla="*/ 72 h 1091"/>
                <a:gd name="T2" fmla="*/ 2597 w 2723"/>
                <a:gd name="T3" fmla="*/ 198 h 1091"/>
                <a:gd name="T4" fmla="*/ 2639 w 2723"/>
                <a:gd name="T5" fmla="*/ 276 h 1091"/>
                <a:gd name="T6" fmla="*/ 2453 w 2723"/>
                <a:gd name="T7" fmla="*/ 264 h 1091"/>
                <a:gd name="T8" fmla="*/ 2297 w 2723"/>
                <a:gd name="T9" fmla="*/ 204 h 1091"/>
                <a:gd name="T10" fmla="*/ 2112 w 2723"/>
                <a:gd name="T11" fmla="*/ 66 h 1091"/>
                <a:gd name="T12" fmla="*/ 2088 w 2723"/>
                <a:gd name="T13" fmla="*/ 72 h 1091"/>
                <a:gd name="T14" fmla="*/ 2106 w 2723"/>
                <a:gd name="T15" fmla="*/ 114 h 1091"/>
                <a:gd name="T16" fmla="*/ 2412 w 2723"/>
                <a:gd name="T17" fmla="*/ 552 h 1091"/>
                <a:gd name="T18" fmla="*/ 2279 w 2723"/>
                <a:gd name="T19" fmla="*/ 564 h 1091"/>
                <a:gd name="T20" fmla="*/ 2189 w 2723"/>
                <a:gd name="T21" fmla="*/ 492 h 1091"/>
                <a:gd name="T22" fmla="*/ 2058 w 2723"/>
                <a:gd name="T23" fmla="*/ 330 h 1091"/>
                <a:gd name="T24" fmla="*/ 1991 w 2723"/>
                <a:gd name="T25" fmla="*/ 234 h 1091"/>
                <a:gd name="T26" fmla="*/ 1949 w 2723"/>
                <a:gd name="T27" fmla="*/ 174 h 1091"/>
                <a:gd name="T28" fmla="*/ 1824 w 2723"/>
                <a:gd name="T29" fmla="*/ 132 h 1091"/>
                <a:gd name="T30" fmla="*/ 1794 w 2723"/>
                <a:gd name="T31" fmla="*/ 144 h 1091"/>
                <a:gd name="T32" fmla="*/ 1895 w 2723"/>
                <a:gd name="T33" fmla="*/ 222 h 1091"/>
                <a:gd name="T34" fmla="*/ 1943 w 2723"/>
                <a:gd name="T35" fmla="*/ 366 h 1091"/>
                <a:gd name="T36" fmla="*/ 2064 w 2723"/>
                <a:gd name="T37" fmla="*/ 630 h 1091"/>
                <a:gd name="T38" fmla="*/ 2052 w 2723"/>
                <a:gd name="T39" fmla="*/ 695 h 1091"/>
                <a:gd name="T40" fmla="*/ 1955 w 2723"/>
                <a:gd name="T41" fmla="*/ 683 h 1091"/>
                <a:gd name="T42" fmla="*/ 1913 w 2723"/>
                <a:gd name="T43" fmla="*/ 636 h 1091"/>
                <a:gd name="T44" fmla="*/ 1703 w 2723"/>
                <a:gd name="T45" fmla="*/ 312 h 1091"/>
                <a:gd name="T46" fmla="*/ 1637 w 2723"/>
                <a:gd name="T47" fmla="*/ 276 h 1091"/>
                <a:gd name="T48" fmla="*/ 1643 w 2723"/>
                <a:gd name="T49" fmla="*/ 318 h 1091"/>
                <a:gd name="T50" fmla="*/ 1673 w 2723"/>
                <a:gd name="T51" fmla="*/ 408 h 1091"/>
                <a:gd name="T52" fmla="*/ 1716 w 2723"/>
                <a:gd name="T53" fmla="*/ 779 h 1091"/>
                <a:gd name="T54" fmla="*/ 1691 w 2723"/>
                <a:gd name="T55" fmla="*/ 737 h 1091"/>
                <a:gd name="T56" fmla="*/ 1613 w 2723"/>
                <a:gd name="T57" fmla="*/ 582 h 1091"/>
                <a:gd name="T58" fmla="*/ 1494 w 2723"/>
                <a:gd name="T59" fmla="*/ 480 h 1091"/>
                <a:gd name="T60" fmla="*/ 1248 w 2723"/>
                <a:gd name="T61" fmla="*/ 528 h 1091"/>
                <a:gd name="T62" fmla="*/ 996 w 2723"/>
                <a:gd name="T63" fmla="*/ 630 h 1091"/>
                <a:gd name="T64" fmla="*/ 714 w 2723"/>
                <a:gd name="T65" fmla="*/ 534 h 1091"/>
                <a:gd name="T66" fmla="*/ 198 w 2723"/>
                <a:gd name="T67" fmla="*/ 288 h 1091"/>
                <a:gd name="T68" fmla="*/ 0 w 2723"/>
                <a:gd name="T69" fmla="*/ 460 h 1091"/>
                <a:gd name="T70" fmla="*/ 288 w 2723"/>
                <a:gd name="T71" fmla="*/ 570 h 1091"/>
                <a:gd name="T72" fmla="*/ 461 w 2723"/>
                <a:gd name="T73" fmla="*/ 654 h 1091"/>
                <a:gd name="T74" fmla="*/ 725 w 2723"/>
                <a:gd name="T75" fmla="*/ 755 h 1091"/>
                <a:gd name="T76" fmla="*/ 966 w 2723"/>
                <a:gd name="T77" fmla="*/ 791 h 1091"/>
                <a:gd name="T78" fmla="*/ 1176 w 2723"/>
                <a:gd name="T79" fmla="*/ 779 h 1091"/>
                <a:gd name="T80" fmla="*/ 1278 w 2723"/>
                <a:gd name="T81" fmla="*/ 791 h 1091"/>
                <a:gd name="T82" fmla="*/ 1404 w 2723"/>
                <a:gd name="T83" fmla="*/ 845 h 1091"/>
                <a:gd name="T84" fmla="*/ 1416 w 2723"/>
                <a:gd name="T85" fmla="*/ 887 h 1091"/>
                <a:gd name="T86" fmla="*/ 1361 w 2723"/>
                <a:gd name="T87" fmla="*/ 923 h 1091"/>
                <a:gd name="T88" fmla="*/ 1385 w 2723"/>
                <a:gd name="T89" fmla="*/ 1007 h 1091"/>
                <a:gd name="T90" fmla="*/ 1494 w 2723"/>
                <a:gd name="T91" fmla="*/ 1085 h 1091"/>
                <a:gd name="T92" fmla="*/ 1697 w 2723"/>
                <a:gd name="T93" fmla="*/ 1043 h 1091"/>
                <a:gd name="T94" fmla="*/ 1812 w 2723"/>
                <a:gd name="T95" fmla="*/ 989 h 1091"/>
                <a:gd name="T96" fmla="*/ 1973 w 2723"/>
                <a:gd name="T97" fmla="*/ 917 h 1091"/>
                <a:gd name="T98" fmla="*/ 2201 w 2723"/>
                <a:gd name="T99" fmla="*/ 899 h 1091"/>
                <a:gd name="T100" fmla="*/ 2364 w 2723"/>
                <a:gd name="T101" fmla="*/ 863 h 1091"/>
                <a:gd name="T102" fmla="*/ 2400 w 2723"/>
                <a:gd name="T103" fmla="*/ 743 h 1091"/>
                <a:gd name="T104" fmla="*/ 2471 w 2723"/>
                <a:gd name="T105" fmla="*/ 701 h 1091"/>
                <a:gd name="T106" fmla="*/ 2621 w 2723"/>
                <a:gd name="T107" fmla="*/ 504 h 1091"/>
                <a:gd name="T108" fmla="*/ 2693 w 2723"/>
                <a:gd name="T109" fmla="*/ 374 h 1091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2723" h="1091">
                  <a:moveTo>
                    <a:pt x="2723" y="299"/>
                  </a:moveTo>
                  <a:lnTo>
                    <a:pt x="2715" y="240"/>
                  </a:lnTo>
                  <a:lnTo>
                    <a:pt x="2656" y="195"/>
                  </a:lnTo>
                  <a:lnTo>
                    <a:pt x="2370" y="72"/>
                  </a:lnTo>
                  <a:lnTo>
                    <a:pt x="2303" y="54"/>
                  </a:lnTo>
                  <a:lnTo>
                    <a:pt x="2585" y="186"/>
                  </a:lnTo>
                  <a:lnTo>
                    <a:pt x="2591" y="192"/>
                  </a:lnTo>
                  <a:lnTo>
                    <a:pt x="2597" y="198"/>
                  </a:lnTo>
                  <a:lnTo>
                    <a:pt x="2621" y="228"/>
                  </a:lnTo>
                  <a:lnTo>
                    <a:pt x="2639" y="258"/>
                  </a:lnTo>
                  <a:lnTo>
                    <a:pt x="2646" y="270"/>
                  </a:lnTo>
                  <a:lnTo>
                    <a:pt x="2639" y="276"/>
                  </a:lnTo>
                  <a:lnTo>
                    <a:pt x="2603" y="282"/>
                  </a:lnTo>
                  <a:lnTo>
                    <a:pt x="2555" y="282"/>
                  </a:lnTo>
                  <a:lnTo>
                    <a:pt x="2507" y="276"/>
                  </a:lnTo>
                  <a:lnTo>
                    <a:pt x="2453" y="264"/>
                  </a:lnTo>
                  <a:lnTo>
                    <a:pt x="2394" y="246"/>
                  </a:lnTo>
                  <a:lnTo>
                    <a:pt x="2340" y="222"/>
                  </a:lnTo>
                  <a:lnTo>
                    <a:pt x="2321" y="216"/>
                  </a:lnTo>
                  <a:lnTo>
                    <a:pt x="2297" y="204"/>
                  </a:lnTo>
                  <a:lnTo>
                    <a:pt x="2171" y="126"/>
                  </a:lnTo>
                  <a:lnTo>
                    <a:pt x="2165" y="120"/>
                  </a:lnTo>
                  <a:lnTo>
                    <a:pt x="2154" y="102"/>
                  </a:lnTo>
                  <a:lnTo>
                    <a:pt x="2112" y="66"/>
                  </a:lnTo>
                  <a:lnTo>
                    <a:pt x="2064" y="24"/>
                  </a:lnTo>
                  <a:lnTo>
                    <a:pt x="2046" y="6"/>
                  </a:lnTo>
                  <a:lnTo>
                    <a:pt x="2034" y="0"/>
                  </a:lnTo>
                  <a:lnTo>
                    <a:pt x="2088" y="72"/>
                  </a:lnTo>
                  <a:lnTo>
                    <a:pt x="2106" y="108"/>
                  </a:lnTo>
                  <a:lnTo>
                    <a:pt x="2106" y="114"/>
                  </a:lnTo>
                  <a:lnTo>
                    <a:pt x="2112" y="114"/>
                  </a:lnTo>
                  <a:lnTo>
                    <a:pt x="2406" y="516"/>
                  </a:lnTo>
                  <a:lnTo>
                    <a:pt x="2412" y="534"/>
                  </a:lnTo>
                  <a:lnTo>
                    <a:pt x="2412" y="552"/>
                  </a:lnTo>
                  <a:lnTo>
                    <a:pt x="2394" y="576"/>
                  </a:lnTo>
                  <a:lnTo>
                    <a:pt x="2364" y="588"/>
                  </a:lnTo>
                  <a:lnTo>
                    <a:pt x="2321" y="588"/>
                  </a:lnTo>
                  <a:lnTo>
                    <a:pt x="2279" y="564"/>
                  </a:lnTo>
                  <a:lnTo>
                    <a:pt x="2237" y="534"/>
                  </a:lnTo>
                  <a:lnTo>
                    <a:pt x="2201" y="504"/>
                  </a:lnTo>
                  <a:lnTo>
                    <a:pt x="2195" y="498"/>
                  </a:lnTo>
                  <a:lnTo>
                    <a:pt x="2189" y="492"/>
                  </a:lnTo>
                  <a:lnTo>
                    <a:pt x="2171" y="462"/>
                  </a:lnTo>
                  <a:lnTo>
                    <a:pt x="2142" y="420"/>
                  </a:lnTo>
                  <a:lnTo>
                    <a:pt x="2100" y="378"/>
                  </a:lnTo>
                  <a:lnTo>
                    <a:pt x="2058" y="330"/>
                  </a:lnTo>
                  <a:lnTo>
                    <a:pt x="2040" y="318"/>
                  </a:lnTo>
                  <a:lnTo>
                    <a:pt x="2028" y="300"/>
                  </a:lnTo>
                  <a:lnTo>
                    <a:pt x="2009" y="264"/>
                  </a:lnTo>
                  <a:lnTo>
                    <a:pt x="1991" y="234"/>
                  </a:lnTo>
                  <a:lnTo>
                    <a:pt x="1985" y="210"/>
                  </a:lnTo>
                  <a:lnTo>
                    <a:pt x="1973" y="192"/>
                  </a:lnTo>
                  <a:lnTo>
                    <a:pt x="1967" y="180"/>
                  </a:lnTo>
                  <a:lnTo>
                    <a:pt x="1949" y="174"/>
                  </a:lnTo>
                  <a:lnTo>
                    <a:pt x="1907" y="156"/>
                  </a:lnTo>
                  <a:lnTo>
                    <a:pt x="1860" y="138"/>
                  </a:lnTo>
                  <a:lnTo>
                    <a:pt x="1836" y="132"/>
                  </a:lnTo>
                  <a:lnTo>
                    <a:pt x="1824" y="132"/>
                  </a:lnTo>
                  <a:lnTo>
                    <a:pt x="1806" y="132"/>
                  </a:lnTo>
                  <a:lnTo>
                    <a:pt x="1800" y="138"/>
                  </a:lnTo>
                  <a:lnTo>
                    <a:pt x="1794" y="144"/>
                  </a:lnTo>
                  <a:lnTo>
                    <a:pt x="1842" y="156"/>
                  </a:lnTo>
                  <a:lnTo>
                    <a:pt x="1872" y="180"/>
                  </a:lnTo>
                  <a:lnTo>
                    <a:pt x="1889" y="204"/>
                  </a:lnTo>
                  <a:lnTo>
                    <a:pt x="1895" y="222"/>
                  </a:lnTo>
                  <a:lnTo>
                    <a:pt x="1889" y="240"/>
                  </a:lnTo>
                  <a:lnTo>
                    <a:pt x="1901" y="270"/>
                  </a:lnTo>
                  <a:lnTo>
                    <a:pt x="1919" y="318"/>
                  </a:lnTo>
                  <a:lnTo>
                    <a:pt x="1943" y="366"/>
                  </a:lnTo>
                  <a:lnTo>
                    <a:pt x="1991" y="480"/>
                  </a:lnTo>
                  <a:lnTo>
                    <a:pt x="2021" y="534"/>
                  </a:lnTo>
                  <a:lnTo>
                    <a:pt x="2040" y="582"/>
                  </a:lnTo>
                  <a:lnTo>
                    <a:pt x="2064" y="630"/>
                  </a:lnTo>
                  <a:lnTo>
                    <a:pt x="2076" y="666"/>
                  </a:lnTo>
                  <a:lnTo>
                    <a:pt x="2082" y="683"/>
                  </a:lnTo>
                  <a:lnTo>
                    <a:pt x="2070" y="695"/>
                  </a:lnTo>
                  <a:lnTo>
                    <a:pt x="2052" y="695"/>
                  </a:lnTo>
                  <a:lnTo>
                    <a:pt x="2021" y="695"/>
                  </a:lnTo>
                  <a:lnTo>
                    <a:pt x="1997" y="695"/>
                  </a:lnTo>
                  <a:lnTo>
                    <a:pt x="1973" y="689"/>
                  </a:lnTo>
                  <a:lnTo>
                    <a:pt x="1955" y="683"/>
                  </a:lnTo>
                  <a:lnTo>
                    <a:pt x="1949" y="683"/>
                  </a:lnTo>
                  <a:lnTo>
                    <a:pt x="1949" y="677"/>
                  </a:lnTo>
                  <a:lnTo>
                    <a:pt x="1943" y="672"/>
                  </a:lnTo>
                  <a:lnTo>
                    <a:pt x="1913" y="636"/>
                  </a:lnTo>
                  <a:lnTo>
                    <a:pt x="1806" y="324"/>
                  </a:lnTo>
                  <a:lnTo>
                    <a:pt x="1776" y="330"/>
                  </a:lnTo>
                  <a:lnTo>
                    <a:pt x="1746" y="330"/>
                  </a:lnTo>
                  <a:lnTo>
                    <a:pt x="1703" y="312"/>
                  </a:lnTo>
                  <a:lnTo>
                    <a:pt x="1673" y="288"/>
                  </a:lnTo>
                  <a:lnTo>
                    <a:pt x="1667" y="276"/>
                  </a:lnTo>
                  <a:lnTo>
                    <a:pt x="1655" y="270"/>
                  </a:lnTo>
                  <a:lnTo>
                    <a:pt x="1637" y="276"/>
                  </a:lnTo>
                  <a:lnTo>
                    <a:pt x="1631" y="288"/>
                  </a:lnTo>
                  <a:lnTo>
                    <a:pt x="1625" y="306"/>
                  </a:lnTo>
                  <a:lnTo>
                    <a:pt x="1625" y="312"/>
                  </a:lnTo>
                  <a:lnTo>
                    <a:pt x="1643" y="318"/>
                  </a:lnTo>
                  <a:lnTo>
                    <a:pt x="1655" y="336"/>
                  </a:lnTo>
                  <a:lnTo>
                    <a:pt x="1667" y="366"/>
                  </a:lnTo>
                  <a:lnTo>
                    <a:pt x="1673" y="402"/>
                  </a:lnTo>
                  <a:lnTo>
                    <a:pt x="1673" y="408"/>
                  </a:lnTo>
                  <a:lnTo>
                    <a:pt x="1673" y="414"/>
                  </a:lnTo>
                  <a:lnTo>
                    <a:pt x="1716" y="761"/>
                  </a:lnTo>
                  <a:lnTo>
                    <a:pt x="1716" y="773"/>
                  </a:lnTo>
                  <a:lnTo>
                    <a:pt x="1716" y="779"/>
                  </a:lnTo>
                  <a:lnTo>
                    <a:pt x="1709" y="773"/>
                  </a:lnTo>
                  <a:lnTo>
                    <a:pt x="1703" y="755"/>
                  </a:lnTo>
                  <a:lnTo>
                    <a:pt x="1697" y="749"/>
                  </a:lnTo>
                  <a:lnTo>
                    <a:pt x="1691" y="737"/>
                  </a:lnTo>
                  <a:lnTo>
                    <a:pt x="1679" y="713"/>
                  </a:lnTo>
                  <a:lnTo>
                    <a:pt x="1661" y="672"/>
                  </a:lnTo>
                  <a:lnTo>
                    <a:pt x="1643" y="630"/>
                  </a:lnTo>
                  <a:lnTo>
                    <a:pt x="1613" y="582"/>
                  </a:lnTo>
                  <a:lnTo>
                    <a:pt x="1589" y="540"/>
                  </a:lnTo>
                  <a:lnTo>
                    <a:pt x="1560" y="510"/>
                  </a:lnTo>
                  <a:lnTo>
                    <a:pt x="1536" y="492"/>
                  </a:lnTo>
                  <a:lnTo>
                    <a:pt x="1494" y="480"/>
                  </a:lnTo>
                  <a:lnTo>
                    <a:pt x="1446" y="480"/>
                  </a:lnTo>
                  <a:lnTo>
                    <a:pt x="1397" y="486"/>
                  </a:lnTo>
                  <a:lnTo>
                    <a:pt x="1349" y="498"/>
                  </a:lnTo>
                  <a:lnTo>
                    <a:pt x="1248" y="528"/>
                  </a:lnTo>
                  <a:lnTo>
                    <a:pt x="1158" y="570"/>
                  </a:lnTo>
                  <a:lnTo>
                    <a:pt x="1104" y="600"/>
                  </a:lnTo>
                  <a:lnTo>
                    <a:pt x="1037" y="624"/>
                  </a:lnTo>
                  <a:lnTo>
                    <a:pt x="996" y="630"/>
                  </a:lnTo>
                  <a:lnTo>
                    <a:pt x="948" y="630"/>
                  </a:lnTo>
                  <a:lnTo>
                    <a:pt x="900" y="618"/>
                  </a:lnTo>
                  <a:lnTo>
                    <a:pt x="840" y="588"/>
                  </a:lnTo>
                  <a:lnTo>
                    <a:pt x="714" y="534"/>
                  </a:lnTo>
                  <a:lnTo>
                    <a:pt x="582" y="474"/>
                  </a:lnTo>
                  <a:lnTo>
                    <a:pt x="443" y="408"/>
                  </a:lnTo>
                  <a:lnTo>
                    <a:pt x="318" y="348"/>
                  </a:lnTo>
                  <a:lnTo>
                    <a:pt x="198" y="288"/>
                  </a:lnTo>
                  <a:lnTo>
                    <a:pt x="149" y="264"/>
                  </a:lnTo>
                  <a:lnTo>
                    <a:pt x="102" y="240"/>
                  </a:lnTo>
                  <a:lnTo>
                    <a:pt x="0" y="187"/>
                  </a:lnTo>
                  <a:lnTo>
                    <a:pt x="0" y="460"/>
                  </a:lnTo>
                  <a:lnTo>
                    <a:pt x="36" y="474"/>
                  </a:lnTo>
                  <a:lnTo>
                    <a:pt x="149" y="516"/>
                  </a:lnTo>
                  <a:lnTo>
                    <a:pt x="216" y="540"/>
                  </a:lnTo>
                  <a:lnTo>
                    <a:pt x="288" y="570"/>
                  </a:lnTo>
                  <a:lnTo>
                    <a:pt x="348" y="594"/>
                  </a:lnTo>
                  <a:lnTo>
                    <a:pt x="396" y="618"/>
                  </a:lnTo>
                  <a:lnTo>
                    <a:pt x="432" y="636"/>
                  </a:lnTo>
                  <a:lnTo>
                    <a:pt x="461" y="654"/>
                  </a:lnTo>
                  <a:lnTo>
                    <a:pt x="504" y="672"/>
                  </a:lnTo>
                  <a:lnTo>
                    <a:pt x="588" y="707"/>
                  </a:lnTo>
                  <a:lnTo>
                    <a:pt x="684" y="743"/>
                  </a:lnTo>
                  <a:lnTo>
                    <a:pt x="725" y="755"/>
                  </a:lnTo>
                  <a:lnTo>
                    <a:pt x="761" y="767"/>
                  </a:lnTo>
                  <a:lnTo>
                    <a:pt x="828" y="779"/>
                  </a:lnTo>
                  <a:lnTo>
                    <a:pt x="894" y="785"/>
                  </a:lnTo>
                  <a:lnTo>
                    <a:pt x="966" y="791"/>
                  </a:lnTo>
                  <a:lnTo>
                    <a:pt x="1031" y="791"/>
                  </a:lnTo>
                  <a:lnTo>
                    <a:pt x="1092" y="785"/>
                  </a:lnTo>
                  <a:lnTo>
                    <a:pt x="1146" y="785"/>
                  </a:lnTo>
                  <a:lnTo>
                    <a:pt x="1176" y="779"/>
                  </a:lnTo>
                  <a:lnTo>
                    <a:pt x="1188" y="779"/>
                  </a:lnTo>
                  <a:lnTo>
                    <a:pt x="1236" y="785"/>
                  </a:lnTo>
                  <a:lnTo>
                    <a:pt x="1278" y="791"/>
                  </a:lnTo>
                  <a:lnTo>
                    <a:pt x="1307" y="803"/>
                  </a:lnTo>
                  <a:lnTo>
                    <a:pt x="1337" y="809"/>
                  </a:lnTo>
                  <a:lnTo>
                    <a:pt x="1379" y="827"/>
                  </a:lnTo>
                  <a:lnTo>
                    <a:pt x="1404" y="845"/>
                  </a:lnTo>
                  <a:lnTo>
                    <a:pt x="1416" y="863"/>
                  </a:lnTo>
                  <a:lnTo>
                    <a:pt x="1416" y="875"/>
                  </a:lnTo>
                  <a:lnTo>
                    <a:pt x="1416" y="881"/>
                  </a:lnTo>
                  <a:lnTo>
                    <a:pt x="1416" y="887"/>
                  </a:lnTo>
                  <a:lnTo>
                    <a:pt x="1410" y="887"/>
                  </a:lnTo>
                  <a:lnTo>
                    <a:pt x="1397" y="893"/>
                  </a:lnTo>
                  <a:lnTo>
                    <a:pt x="1379" y="905"/>
                  </a:lnTo>
                  <a:lnTo>
                    <a:pt x="1361" y="923"/>
                  </a:lnTo>
                  <a:lnTo>
                    <a:pt x="1355" y="941"/>
                  </a:lnTo>
                  <a:lnTo>
                    <a:pt x="1361" y="971"/>
                  </a:lnTo>
                  <a:lnTo>
                    <a:pt x="1367" y="989"/>
                  </a:lnTo>
                  <a:lnTo>
                    <a:pt x="1385" y="1007"/>
                  </a:lnTo>
                  <a:lnTo>
                    <a:pt x="1404" y="1025"/>
                  </a:lnTo>
                  <a:lnTo>
                    <a:pt x="1434" y="1049"/>
                  </a:lnTo>
                  <a:lnTo>
                    <a:pt x="1464" y="1067"/>
                  </a:lnTo>
                  <a:lnTo>
                    <a:pt x="1494" y="1085"/>
                  </a:lnTo>
                  <a:lnTo>
                    <a:pt x="1554" y="1091"/>
                  </a:lnTo>
                  <a:lnTo>
                    <a:pt x="1607" y="1085"/>
                  </a:lnTo>
                  <a:lnTo>
                    <a:pt x="1661" y="1067"/>
                  </a:lnTo>
                  <a:lnTo>
                    <a:pt x="1697" y="1043"/>
                  </a:lnTo>
                  <a:lnTo>
                    <a:pt x="1734" y="1019"/>
                  </a:lnTo>
                  <a:lnTo>
                    <a:pt x="1752" y="995"/>
                  </a:lnTo>
                  <a:lnTo>
                    <a:pt x="1758" y="989"/>
                  </a:lnTo>
                  <a:lnTo>
                    <a:pt x="1812" y="989"/>
                  </a:lnTo>
                  <a:lnTo>
                    <a:pt x="1860" y="983"/>
                  </a:lnTo>
                  <a:lnTo>
                    <a:pt x="1907" y="965"/>
                  </a:lnTo>
                  <a:lnTo>
                    <a:pt x="1943" y="941"/>
                  </a:lnTo>
                  <a:lnTo>
                    <a:pt x="1973" y="917"/>
                  </a:lnTo>
                  <a:lnTo>
                    <a:pt x="2003" y="899"/>
                  </a:lnTo>
                  <a:lnTo>
                    <a:pt x="2015" y="881"/>
                  </a:lnTo>
                  <a:lnTo>
                    <a:pt x="2021" y="875"/>
                  </a:lnTo>
                  <a:lnTo>
                    <a:pt x="2201" y="899"/>
                  </a:lnTo>
                  <a:lnTo>
                    <a:pt x="2243" y="905"/>
                  </a:lnTo>
                  <a:lnTo>
                    <a:pt x="2273" y="899"/>
                  </a:lnTo>
                  <a:lnTo>
                    <a:pt x="2327" y="887"/>
                  </a:lnTo>
                  <a:lnTo>
                    <a:pt x="2364" y="863"/>
                  </a:lnTo>
                  <a:lnTo>
                    <a:pt x="2388" y="827"/>
                  </a:lnTo>
                  <a:lnTo>
                    <a:pt x="2400" y="797"/>
                  </a:lnTo>
                  <a:lnTo>
                    <a:pt x="2400" y="767"/>
                  </a:lnTo>
                  <a:lnTo>
                    <a:pt x="2400" y="743"/>
                  </a:lnTo>
                  <a:lnTo>
                    <a:pt x="2400" y="737"/>
                  </a:lnTo>
                  <a:lnTo>
                    <a:pt x="2418" y="737"/>
                  </a:lnTo>
                  <a:lnTo>
                    <a:pt x="2436" y="731"/>
                  </a:lnTo>
                  <a:lnTo>
                    <a:pt x="2471" y="701"/>
                  </a:lnTo>
                  <a:lnTo>
                    <a:pt x="2513" y="660"/>
                  </a:lnTo>
                  <a:lnTo>
                    <a:pt x="2555" y="606"/>
                  </a:lnTo>
                  <a:lnTo>
                    <a:pt x="2591" y="552"/>
                  </a:lnTo>
                  <a:lnTo>
                    <a:pt x="2621" y="504"/>
                  </a:lnTo>
                  <a:lnTo>
                    <a:pt x="2639" y="468"/>
                  </a:lnTo>
                  <a:lnTo>
                    <a:pt x="2646" y="462"/>
                  </a:lnTo>
                  <a:lnTo>
                    <a:pt x="2646" y="456"/>
                  </a:lnTo>
                  <a:lnTo>
                    <a:pt x="2693" y="374"/>
                  </a:lnTo>
                  <a:lnTo>
                    <a:pt x="2723" y="29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5138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139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0" name="Rectangle 20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" name="Rectangle 2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Rectangle 2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3F14FA-C941-4BFE-A0E6-3D1DAAF1A9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13142512"/>
      </p:ext>
    </p:extLst>
  </p:cSld>
  <p:clrMapOvr>
    <a:masterClrMapping/>
  </p:clrMapOvr>
  <p:transition spd="slow">
    <p:strips dir="r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45C0DD-6576-4042-94C1-F9BDCB1EAC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0101644"/>
      </p:ext>
    </p:extLst>
  </p:cSld>
  <p:clrMapOvr>
    <a:masterClrMapping/>
  </p:clrMapOvr>
  <p:transition spd="slow">
    <p:strips dir="r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21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21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583D60-D137-4BCB-A8B5-D6BB51E6D6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47947865"/>
      </p:ext>
    </p:extLst>
  </p:cSld>
  <p:clrMapOvr>
    <a:masterClrMapping/>
  </p:clrMapOvr>
  <p:transition spd="slow">
    <p:strips dir="r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A921BD-9A0A-4491-8506-1D2DB87184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2985240"/>
      </p:ext>
    </p:extLst>
  </p:cSld>
  <p:clrMapOvr>
    <a:masterClrMapping/>
  </p:clrMapOvr>
  <p:transition spd="slow">
    <p:strips dir="r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94F595-DDC6-4A62-AF7E-3ADF46F675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9973242"/>
      </p:ext>
    </p:extLst>
  </p:cSld>
  <p:clrMapOvr>
    <a:masterClrMapping/>
  </p:clrMapOvr>
  <p:transition spd="slow">
    <p:strips dir="r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3E3F87-C292-4AAC-B7DB-0B89664CBD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5183485"/>
      </p:ext>
    </p:extLst>
  </p:cSld>
  <p:clrMapOvr>
    <a:masterClrMapping/>
  </p:clrMapOvr>
  <p:transition spd="slow">
    <p:strips dir="r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783B21-074A-471A-8473-EA1829E07E9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990397"/>
      </p:ext>
    </p:extLst>
  </p:cSld>
  <p:clrMapOvr>
    <a:masterClrMapping/>
  </p:clrMapOvr>
  <p:transition spd="slow">
    <p:strips dir="r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2FCE9A-DFD4-49B6-A2E7-E911666BAA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8080612"/>
      </p:ext>
    </p:extLst>
  </p:cSld>
  <p:clrMapOvr>
    <a:masterClrMapping/>
  </p:clrMapOvr>
  <p:transition spd="slow">
    <p:strips dir="r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D63A98-EBA6-4E57-87B0-DDE6C8D8DF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8369967"/>
      </p:ext>
    </p:extLst>
  </p:cSld>
  <p:clrMapOvr>
    <a:masterClrMapping/>
  </p:clrMapOvr>
  <p:transition spd="slow">
    <p:strips dir="r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1AF689-6AD7-4908-95B4-7F9343B81F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6081318"/>
      </p:ext>
    </p:extLst>
  </p:cSld>
  <p:clrMapOvr>
    <a:masterClrMapping/>
  </p:clrMapOvr>
  <p:transition spd="slow">
    <p:strips dir="r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266FFE-107B-415B-A4BF-A1964E72FE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2989971"/>
      </p:ext>
    </p:extLst>
  </p:cSld>
  <p:clrMapOvr>
    <a:masterClrMapping/>
  </p:clrMapOvr>
  <p:transition spd="slow">
    <p:strips dir="r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dkHorz">
          <a:fgClr>
            <a:schemeClr val="bg2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2438400"/>
            <a:ext cx="9144000" cy="4046538"/>
            <a:chOff x="0" y="1536"/>
            <a:chExt cx="5760" cy="2549"/>
          </a:xfrm>
        </p:grpSpPr>
        <p:sp>
          <p:nvSpPr>
            <p:cNvPr id="4099" name="Rectangle 3"/>
            <p:cNvSpPr>
              <a:spLocks noChangeArrowheads="1"/>
            </p:cNvSpPr>
            <p:nvPr userDrawn="1"/>
          </p:nvSpPr>
          <p:spPr bwMode="hidden">
            <a:xfrm rot="-1424751">
              <a:off x="2121" y="2592"/>
              <a:ext cx="3072" cy="384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189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3" name="Freeform 4"/>
            <p:cNvSpPr>
              <a:spLocks/>
            </p:cNvSpPr>
            <p:nvPr userDrawn="1"/>
          </p:nvSpPr>
          <p:spPr bwMode="hidden">
            <a:xfrm>
              <a:off x="0" y="2664"/>
              <a:ext cx="2688" cy="1224"/>
            </a:xfrm>
            <a:custGeom>
              <a:avLst/>
              <a:gdLst>
                <a:gd name="T0" fmla="*/ 0 w 2688"/>
                <a:gd name="T1" fmla="*/ 0 h 1224"/>
                <a:gd name="T2" fmla="*/ 960 w 2688"/>
                <a:gd name="T3" fmla="*/ 552 h 1224"/>
                <a:gd name="T4" fmla="*/ 1968 w 2688"/>
                <a:gd name="T5" fmla="*/ 264 h 1224"/>
                <a:gd name="T6" fmla="*/ 2028 w 2688"/>
                <a:gd name="T7" fmla="*/ 270 h 1224"/>
                <a:gd name="T8" fmla="*/ 2661 w 2688"/>
                <a:gd name="T9" fmla="*/ 528 h 1224"/>
                <a:gd name="T10" fmla="*/ 2688 w 2688"/>
                <a:gd name="T11" fmla="*/ 648 h 1224"/>
                <a:gd name="T12" fmla="*/ 2304 w 2688"/>
                <a:gd name="T13" fmla="*/ 1080 h 1224"/>
                <a:gd name="T14" fmla="*/ 1584 w 2688"/>
                <a:gd name="T15" fmla="*/ 1224 h 1224"/>
                <a:gd name="T16" fmla="*/ 1296 w 2688"/>
                <a:gd name="T17" fmla="*/ 936 h 1224"/>
                <a:gd name="T18" fmla="*/ 864 w 2688"/>
                <a:gd name="T19" fmla="*/ 1032 h 1224"/>
                <a:gd name="T20" fmla="*/ 0 w 2688"/>
                <a:gd name="T21" fmla="*/ 552 h 1224"/>
                <a:gd name="T22" fmla="*/ 0 w 2688"/>
                <a:gd name="T23" fmla="*/ 0 h 1224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688" h="1224">
                  <a:moveTo>
                    <a:pt x="0" y="0"/>
                  </a:moveTo>
                  <a:lnTo>
                    <a:pt x="960" y="552"/>
                  </a:lnTo>
                  <a:lnTo>
                    <a:pt x="1968" y="264"/>
                  </a:lnTo>
                  <a:lnTo>
                    <a:pt x="2028" y="270"/>
                  </a:lnTo>
                  <a:lnTo>
                    <a:pt x="2661" y="528"/>
                  </a:lnTo>
                  <a:lnTo>
                    <a:pt x="2688" y="648"/>
                  </a:lnTo>
                  <a:lnTo>
                    <a:pt x="2304" y="1080"/>
                  </a:lnTo>
                  <a:lnTo>
                    <a:pt x="1584" y="1224"/>
                  </a:lnTo>
                  <a:lnTo>
                    <a:pt x="1296" y="936"/>
                  </a:lnTo>
                  <a:lnTo>
                    <a:pt x="864" y="1032"/>
                  </a:lnTo>
                  <a:lnTo>
                    <a:pt x="0" y="5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4" name="Freeform 5"/>
            <p:cNvSpPr>
              <a:spLocks/>
            </p:cNvSpPr>
            <p:nvPr userDrawn="1"/>
          </p:nvSpPr>
          <p:spPr bwMode="hidden">
            <a:xfrm>
              <a:off x="3359" y="1536"/>
              <a:ext cx="2401" cy="1232"/>
            </a:xfrm>
            <a:custGeom>
              <a:avLst/>
              <a:gdLst>
                <a:gd name="T0" fmla="*/ 2208 w 2401"/>
                <a:gd name="T1" fmla="*/ 15 h 1232"/>
                <a:gd name="T2" fmla="*/ 2088 w 2401"/>
                <a:gd name="T3" fmla="*/ 57 h 1232"/>
                <a:gd name="T4" fmla="*/ 1951 w 2401"/>
                <a:gd name="T5" fmla="*/ 99 h 1232"/>
                <a:gd name="T6" fmla="*/ 1704 w 2401"/>
                <a:gd name="T7" fmla="*/ 135 h 1232"/>
                <a:gd name="T8" fmla="*/ 1314 w 2401"/>
                <a:gd name="T9" fmla="*/ 177 h 1232"/>
                <a:gd name="T10" fmla="*/ 1176 w 2401"/>
                <a:gd name="T11" fmla="*/ 189 h 1232"/>
                <a:gd name="T12" fmla="*/ 1122 w 2401"/>
                <a:gd name="T13" fmla="*/ 195 h 1232"/>
                <a:gd name="T14" fmla="*/ 1075 w 2401"/>
                <a:gd name="T15" fmla="*/ 231 h 1232"/>
                <a:gd name="T16" fmla="*/ 924 w 2401"/>
                <a:gd name="T17" fmla="*/ 321 h 1232"/>
                <a:gd name="T18" fmla="*/ 840 w 2401"/>
                <a:gd name="T19" fmla="*/ 369 h 1232"/>
                <a:gd name="T20" fmla="*/ 630 w 2401"/>
                <a:gd name="T21" fmla="*/ 458 h 1232"/>
                <a:gd name="T22" fmla="*/ 529 w 2401"/>
                <a:gd name="T23" fmla="*/ 500 h 1232"/>
                <a:gd name="T24" fmla="*/ 487 w 2401"/>
                <a:gd name="T25" fmla="*/ 542 h 1232"/>
                <a:gd name="T26" fmla="*/ 457 w 2401"/>
                <a:gd name="T27" fmla="*/ 590 h 1232"/>
                <a:gd name="T28" fmla="*/ 402 w 2401"/>
                <a:gd name="T29" fmla="*/ 638 h 1232"/>
                <a:gd name="T30" fmla="*/ 330 w 2401"/>
                <a:gd name="T31" fmla="*/ 758 h 1232"/>
                <a:gd name="T32" fmla="*/ 312 w 2401"/>
                <a:gd name="T33" fmla="*/ 788 h 1232"/>
                <a:gd name="T34" fmla="*/ 252 w 2401"/>
                <a:gd name="T35" fmla="*/ 824 h 1232"/>
                <a:gd name="T36" fmla="*/ 84 w 2401"/>
                <a:gd name="T37" fmla="*/ 926 h 1232"/>
                <a:gd name="T38" fmla="*/ 0 w 2401"/>
                <a:gd name="T39" fmla="*/ 992 h 1232"/>
                <a:gd name="T40" fmla="*/ 12 w 2401"/>
                <a:gd name="T41" fmla="*/ 1040 h 1232"/>
                <a:gd name="T42" fmla="*/ 132 w 2401"/>
                <a:gd name="T43" fmla="*/ 1034 h 1232"/>
                <a:gd name="T44" fmla="*/ 336 w 2401"/>
                <a:gd name="T45" fmla="*/ 980 h 1232"/>
                <a:gd name="T46" fmla="*/ 529 w 2401"/>
                <a:gd name="T47" fmla="*/ 896 h 1232"/>
                <a:gd name="T48" fmla="*/ 576 w 2401"/>
                <a:gd name="T49" fmla="*/ 872 h 1232"/>
                <a:gd name="T50" fmla="*/ 714 w 2401"/>
                <a:gd name="T51" fmla="*/ 848 h 1232"/>
                <a:gd name="T52" fmla="*/ 966 w 2401"/>
                <a:gd name="T53" fmla="*/ 794 h 1232"/>
                <a:gd name="T54" fmla="*/ 1212 w 2401"/>
                <a:gd name="T55" fmla="*/ 782 h 1232"/>
                <a:gd name="T56" fmla="*/ 1416 w 2401"/>
                <a:gd name="T57" fmla="*/ 872 h 1232"/>
                <a:gd name="T58" fmla="*/ 1464 w 2401"/>
                <a:gd name="T59" fmla="*/ 932 h 1232"/>
                <a:gd name="T60" fmla="*/ 1440 w 2401"/>
                <a:gd name="T61" fmla="*/ 992 h 1232"/>
                <a:gd name="T62" fmla="*/ 1302 w 2401"/>
                <a:gd name="T63" fmla="*/ 1040 h 1232"/>
                <a:gd name="T64" fmla="*/ 1158 w 2401"/>
                <a:gd name="T65" fmla="*/ 1100 h 1232"/>
                <a:gd name="T66" fmla="*/ 1093 w 2401"/>
                <a:gd name="T67" fmla="*/ 1148 h 1232"/>
                <a:gd name="T68" fmla="*/ 1075 w 2401"/>
                <a:gd name="T69" fmla="*/ 1208 h 1232"/>
                <a:gd name="T70" fmla="*/ 1093 w 2401"/>
                <a:gd name="T71" fmla="*/ 1232 h 1232"/>
                <a:gd name="T72" fmla="*/ 1152 w 2401"/>
                <a:gd name="T73" fmla="*/ 1226 h 1232"/>
                <a:gd name="T74" fmla="*/ 1332 w 2401"/>
                <a:gd name="T75" fmla="*/ 1208 h 1232"/>
                <a:gd name="T76" fmla="*/ 1434 w 2401"/>
                <a:gd name="T77" fmla="*/ 1184 h 1232"/>
                <a:gd name="T78" fmla="*/ 1464 w 2401"/>
                <a:gd name="T79" fmla="*/ 1172 h 1232"/>
                <a:gd name="T80" fmla="*/ 1578 w 2401"/>
                <a:gd name="T81" fmla="*/ 1130 h 1232"/>
                <a:gd name="T82" fmla="*/ 1758 w 2401"/>
                <a:gd name="T83" fmla="*/ 1064 h 1232"/>
                <a:gd name="T84" fmla="*/ 1872 w 2401"/>
                <a:gd name="T85" fmla="*/ 962 h 1232"/>
                <a:gd name="T86" fmla="*/ 1986 w 2401"/>
                <a:gd name="T87" fmla="*/ 800 h 1232"/>
                <a:gd name="T88" fmla="*/ 2166 w 2401"/>
                <a:gd name="T89" fmla="*/ 650 h 1232"/>
                <a:gd name="T90" fmla="*/ 2257 w 2401"/>
                <a:gd name="T91" fmla="*/ 590 h 1232"/>
                <a:gd name="T92" fmla="*/ 2400 w 2401"/>
                <a:gd name="T93" fmla="*/ 57 h 1232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2401" h="1232">
                  <a:moveTo>
                    <a:pt x="2310" y="3"/>
                  </a:moveTo>
                  <a:lnTo>
                    <a:pt x="2280" y="3"/>
                  </a:lnTo>
                  <a:lnTo>
                    <a:pt x="2208" y="15"/>
                  </a:lnTo>
                  <a:lnTo>
                    <a:pt x="2136" y="27"/>
                  </a:lnTo>
                  <a:lnTo>
                    <a:pt x="2112" y="39"/>
                  </a:lnTo>
                  <a:lnTo>
                    <a:pt x="2088" y="57"/>
                  </a:lnTo>
                  <a:lnTo>
                    <a:pt x="2082" y="63"/>
                  </a:lnTo>
                  <a:lnTo>
                    <a:pt x="2076" y="69"/>
                  </a:lnTo>
                  <a:lnTo>
                    <a:pt x="1951" y="99"/>
                  </a:lnTo>
                  <a:lnTo>
                    <a:pt x="1896" y="111"/>
                  </a:lnTo>
                  <a:lnTo>
                    <a:pt x="1836" y="117"/>
                  </a:lnTo>
                  <a:lnTo>
                    <a:pt x="1704" y="135"/>
                  </a:lnTo>
                  <a:lnTo>
                    <a:pt x="1572" y="153"/>
                  </a:lnTo>
                  <a:lnTo>
                    <a:pt x="1434" y="165"/>
                  </a:lnTo>
                  <a:lnTo>
                    <a:pt x="1314" y="177"/>
                  </a:lnTo>
                  <a:lnTo>
                    <a:pt x="1260" y="183"/>
                  </a:lnTo>
                  <a:lnTo>
                    <a:pt x="1212" y="189"/>
                  </a:lnTo>
                  <a:lnTo>
                    <a:pt x="1176" y="189"/>
                  </a:lnTo>
                  <a:lnTo>
                    <a:pt x="1146" y="195"/>
                  </a:lnTo>
                  <a:lnTo>
                    <a:pt x="1128" y="195"/>
                  </a:lnTo>
                  <a:lnTo>
                    <a:pt x="1122" y="195"/>
                  </a:lnTo>
                  <a:lnTo>
                    <a:pt x="1116" y="201"/>
                  </a:lnTo>
                  <a:lnTo>
                    <a:pt x="1105" y="207"/>
                  </a:lnTo>
                  <a:lnTo>
                    <a:pt x="1075" y="231"/>
                  </a:lnTo>
                  <a:lnTo>
                    <a:pt x="1026" y="261"/>
                  </a:lnTo>
                  <a:lnTo>
                    <a:pt x="972" y="291"/>
                  </a:lnTo>
                  <a:lnTo>
                    <a:pt x="924" y="321"/>
                  </a:lnTo>
                  <a:lnTo>
                    <a:pt x="876" y="345"/>
                  </a:lnTo>
                  <a:lnTo>
                    <a:pt x="846" y="363"/>
                  </a:lnTo>
                  <a:lnTo>
                    <a:pt x="840" y="369"/>
                  </a:lnTo>
                  <a:lnTo>
                    <a:pt x="834" y="369"/>
                  </a:lnTo>
                  <a:lnTo>
                    <a:pt x="732" y="417"/>
                  </a:lnTo>
                  <a:lnTo>
                    <a:pt x="630" y="458"/>
                  </a:lnTo>
                  <a:lnTo>
                    <a:pt x="588" y="476"/>
                  </a:lnTo>
                  <a:lnTo>
                    <a:pt x="552" y="488"/>
                  </a:lnTo>
                  <a:lnTo>
                    <a:pt x="529" y="500"/>
                  </a:lnTo>
                  <a:lnTo>
                    <a:pt x="517" y="506"/>
                  </a:lnTo>
                  <a:lnTo>
                    <a:pt x="499" y="524"/>
                  </a:lnTo>
                  <a:lnTo>
                    <a:pt x="487" y="542"/>
                  </a:lnTo>
                  <a:lnTo>
                    <a:pt x="481" y="560"/>
                  </a:lnTo>
                  <a:lnTo>
                    <a:pt x="481" y="578"/>
                  </a:lnTo>
                  <a:lnTo>
                    <a:pt x="457" y="590"/>
                  </a:lnTo>
                  <a:lnTo>
                    <a:pt x="438" y="596"/>
                  </a:lnTo>
                  <a:lnTo>
                    <a:pt x="420" y="614"/>
                  </a:lnTo>
                  <a:lnTo>
                    <a:pt x="402" y="638"/>
                  </a:lnTo>
                  <a:lnTo>
                    <a:pt x="366" y="698"/>
                  </a:lnTo>
                  <a:lnTo>
                    <a:pt x="348" y="728"/>
                  </a:lnTo>
                  <a:lnTo>
                    <a:pt x="330" y="758"/>
                  </a:lnTo>
                  <a:lnTo>
                    <a:pt x="324" y="776"/>
                  </a:lnTo>
                  <a:lnTo>
                    <a:pt x="318" y="782"/>
                  </a:lnTo>
                  <a:lnTo>
                    <a:pt x="312" y="788"/>
                  </a:lnTo>
                  <a:lnTo>
                    <a:pt x="300" y="794"/>
                  </a:lnTo>
                  <a:lnTo>
                    <a:pt x="282" y="806"/>
                  </a:lnTo>
                  <a:lnTo>
                    <a:pt x="252" y="824"/>
                  </a:lnTo>
                  <a:lnTo>
                    <a:pt x="199" y="854"/>
                  </a:lnTo>
                  <a:lnTo>
                    <a:pt x="151" y="884"/>
                  </a:lnTo>
                  <a:lnTo>
                    <a:pt x="84" y="926"/>
                  </a:lnTo>
                  <a:lnTo>
                    <a:pt x="30" y="962"/>
                  </a:lnTo>
                  <a:lnTo>
                    <a:pt x="12" y="974"/>
                  </a:lnTo>
                  <a:lnTo>
                    <a:pt x="0" y="992"/>
                  </a:lnTo>
                  <a:lnTo>
                    <a:pt x="0" y="1004"/>
                  </a:lnTo>
                  <a:lnTo>
                    <a:pt x="0" y="1022"/>
                  </a:lnTo>
                  <a:lnTo>
                    <a:pt x="12" y="1040"/>
                  </a:lnTo>
                  <a:lnTo>
                    <a:pt x="42" y="1046"/>
                  </a:lnTo>
                  <a:lnTo>
                    <a:pt x="84" y="1046"/>
                  </a:lnTo>
                  <a:lnTo>
                    <a:pt x="132" y="1034"/>
                  </a:lnTo>
                  <a:lnTo>
                    <a:pt x="193" y="1022"/>
                  </a:lnTo>
                  <a:lnTo>
                    <a:pt x="264" y="1004"/>
                  </a:lnTo>
                  <a:lnTo>
                    <a:pt x="336" y="980"/>
                  </a:lnTo>
                  <a:lnTo>
                    <a:pt x="408" y="950"/>
                  </a:lnTo>
                  <a:lnTo>
                    <a:pt x="475" y="920"/>
                  </a:lnTo>
                  <a:lnTo>
                    <a:pt x="529" y="896"/>
                  </a:lnTo>
                  <a:lnTo>
                    <a:pt x="564" y="878"/>
                  </a:lnTo>
                  <a:lnTo>
                    <a:pt x="570" y="872"/>
                  </a:lnTo>
                  <a:lnTo>
                    <a:pt x="576" y="872"/>
                  </a:lnTo>
                  <a:lnTo>
                    <a:pt x="606" y="872"/>
                  </a:lnTo>
                  <a:lnTo>
                    <a:pt x="648" y="866"/>
                  </a:lnTo>
                  <a:lnTo>
                    <a:pt x="714" y="848"/>
                  </a:lnTo>
                  <a:lnTo>
                    <a:pt x="793" y="830"/>
                  </a:lnTo>
                  <a:lnTo>
                    <a:pt x="876" y="812"/>
                  </a:lnTo>
                  <a:lnTo>
                    <a:pt x="966" y="794"/>
                  </a:lnTo>
                  <a:lnTo>
                    <a:pt x="1063" y="782"/>
                  </a:lnTo>
                  <a:lnTo>
                    <a:pt x="1152" y="776"/>
                  </a:lnTo>
                  <a:lnTo>
                    <a:pt x="1212" y="782"/>
                  </a:lnTo>
                  <a:lnTo>
                    <a:pt x="1284" y="806"/>
                  </a:lnTo>
                  <a:lnTo>
                    <a:pt x="1357" y="836"/>
                  </a:lnTo>
                  <a:lnTo>
                    <a:pt x="1416" y="872"/>
                  </a:lnTo>
                  <a:lnTo>
                    <a:pt x="1434" y="890"/>
                  </a:lnTo>
                  <a:lnTo>
                    <a:pt x="1452" y="908"/>
                  </a:lnTo>
                  <a:lnTo>
                    <a:pt x="1464" y="932"/>
                  </a:lnTo>
                  <a:lnTo>
                    <a:pt x="1464" y="950"/>
                  </a:lnTo>
                  <a:lnTo>
                    <a:pt x="1458" y="968"/>
                  </a:lnTo>
                  <a:lnTo>
                    <a:pt x="1440" y="992"/>
                  </a:lnTo>
                  <a:lnTo>
                    <a:pt x="1410" y="1004"/>
                  </a:lnTo>
                  <a:lnTo>
                    <a:pt x="1369" y="1022"/>
                  </a:lnTo>
                  <a:lnTo>
                    <a:pt x="1302" y="1040"/>
                  </a:lnTo>
                  <a:lnTo>
                    <a:pt x="1248" y="1064"/>
                  </a:lnTo>
                  <a:lnTo>
                    <a:pt x="1200" y="1082"/>
                  </a:lnTo>
                  <a:lnTo>
                    <a:pt x="1158" y="1100"/>
                  </a:lnTo>
                  <a:lnTo>
                    <a:pt x="1128" y="1118"/>
                  </a:lnTo>
                  <a:lnTo>
                    <a:pt x="1110" y="1130"/>
                  </a:lnTo>
                  <a:lnTo>
                    <a:pt x="1093" y="1148"/>
                  </a:lnTo>
                  <a:lnTo>
                    <a:pt x="1081" y="1160"/>
                  </a:lnTo>
                  <a:lnTo>
                    <a:pt x="1069" y="1190"/>
                  </a:lnTo>
                  <a:lnTo>
                    <a:pt x="1075" y="1208"/>
                  </a:lnTo>
                  <a:lnTo>
                    <a:pt x="1081" y="1220"/>
                  </a:lnTo>
                  <a:lnTo>
                    <a:pt x="1087" y="1226"/>
                  </a:lnTo>
                  <a:lnTo>
                    <a:pt x="1093" y="1232"/>
                  </a:lnTo>
                  <a:lnTo>
                    <a:pt x="1110" y="1232"/>
                  </a:lnTo>
                  <a:lnTo>
                    <a:pt x="1128" y="1226"/>
                  </a:lnTo>
                  <a:lnTo>
                    <a:pt x="1152" y="1226"/>
                  </a:lnTo>
                  <a:lnTo>
                    <a:pt x="1212" y="1220"/>
                  </a:lnTo>
                  <a:lnTo>
                    <a:pt x="1272" y="1214"/>
                  </a:lnTo>
                  <a:lnTo>
                    <a:pt x="1332" y="1208"/>
                  </a:lnTo>
                  <a:lnTo>
                    <a:pt x="1393" y="1196"/>
                  </a:lnTo>
                  <a:lnTo>
                    <a:pt x="1416" y="1190"/>
                  </a:lnTo>
                  <a:lnTo>
                    <a:pt x="1434" y="1184"/>
                  </a:lnTo>
                  <a:lnTo>
                    <a:pt x="1446" y="1178"/>
                  </a:lnTo>
                  <a:lnTo>
                    <a:pt x="1452" y="1178"/>
                  </a:lnTo>
                  <a:lnTo>
                    <a:pt x="1464" y="1172"/>
                  </a:lnTo>
                  <a:lnTo>
                    <a:pt x="1488" y="1166"/>
                  </a:lnTo>
                  <a:lnTo>
                    <a:pt x="1530" y="1148"/>
                  </a:lnTo>
                  <a:lnTo>
                    <a:pt x="1578" y="1130"/>
                  </a:lnTo>
                  <a:lnTo>
                    <a:pt x="1681" y="1094"/>
                  </a:lnTo>
                  <a:lnTo>
                    <a:pt x="1722" y="1076"/>
                  </a:lnTo>
                  <a:lnTo>
                    <a:pt x="1758" y="1064"/>
                  </a:lnTo>
                  <a:lnTo>
                    <a:pt x="1812" y="1040"/>
                  </a:lnTo>
                  <a:lnTo>
                    <a:pt x="1848" y="1004"/>
                  </a:lnTo>
                  <a:lnTo>
                    <a:pt x="1872" y="962"/>
                  </a:lnTo>
                  <a:lnTo>
                    <a:pt x="1890" y="932"/>
                  </a:lnTo>
                  <a:lnTo>
                    <a:pt x="1932" y="866"/>
                  </a:lnTo>
                  <a:lnTo>
                    <a:pt x="1986" y="800"/>
                  </a:lnTo>
                  <a:lnTo>
                    <a:pt x="2046" y="740"/>
                  </a:lnTo>
                  <a:lnTo>
                    <a:pt x="2112" y="692"/>
                  </a:lnTo>
                  <a:lnTo>
                    <a:pt x="2166" y="650"/>
                  </a:lnTo>
                  <a:lnTo>
                    <a:pt x="2214" y="620"/>
                  </a:lnTo>
                  <a:lnTo>
                    <a:pt x="2244" y="596"/>
                  </a:lnTo>
                  <a:lnTo>
                    <a:pt x="2257" y="590"/>
                  </a:lnTo>
                  <a:lnTo>
                    <a:pt x="2400" y="518"/>
                  </a:lnTo>
                  <a:lnTo>
                    <a:pt x="2400" y="57"/>
                  </a:lnTo>
                  <a:lnTo>
                    <a:pt x="2401" y="0"/>
                  </a:lnTo>
                  <a:lnTo>
                    <a:pt x="2310" y="3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02" name="Freeform 6"/>
            <p:cNvSpPr>
              <a:spLocks/>
            </p:cNvSpPr>
            <p:nvPr userDrawn="1"/>
          </p:nvSpPr>
          <p:spPr bwMode="hidden">
            <a:xfrm>
              <a:off x="3792" y="1536"/>
              <a:ext cx="1968" cy="762"/>
            </a:xfrm>
            <a:custGeom>
              <a:avLst/>
              <a:gdLst/>
              <a:ahLst/>
              <a:cxnLst>
                <a:cxn ang="0">
                  <a:pos x="965" y="165"/>
                </a:cxn>
                <a:cxn ang="0">
                  <a:pos x="696" y="200"/>
                </a:cxn>
                <a:cxn ang="0">
                  <a:pos x="693" y="237"/>
                </a:cxn>
                <a:cxn ang="0">
                  <a:pos x="924" y="258"/>
                </a:cxn>
                <a:cxn ang="0">
                  <a:pos x="993" y="267"/>
                </a:cxn>
                <a:cxn ang="0">
                  <a:pos x="681" y="291"/>
                </a:cxn>
                <a:cxn ang="0">
                  <a:pos x="633" y="309"/>
                </a:cxn>
                <a:cxn ang="0">
                  <a:pos x="645" y="336"/>
                </a:cxn>
                <a:cxn ang="0">
                  <a:pos x="672" y="351"/>
                </a:cxn>
                <a:cxn ang="0">
                  <a:pos x="984" y="333"/>
                </a:cxn>
                <a:cxn ang="0">
                  <a:pos x="1080" y="357"/>
                </a:cxn>
                <a:cxn ang="0">
                  <a:pos x="624" y="492"/>
                </a:cxn>
                <a:cxn ang="0">
                  <a:pos x="616" y="536"/>
                </a:cxn>
                <a:cxn ang="0">
                  <a:pos x="8" y="724"/>
                </a:cxn>
                <a:cxn ang="0">
                  <a:pos x="0" y="756"/>
                </a:cxn>
                <a:cxn ang="0">
                  <a:pos x="27" y="762"/>
                </a:cxn>
                <a:cxn ang="0">
                  <a:pos x="664" y="564"/>
                </a:cxn>
                <a:cxn ang="0">
                  <a:pos x="856" y="600"/>
                </a:cxn>
                <a:cxn ang="0">
                  <a:pos x="1158" y="507"/>
                </a:cxn>
                <a:cxn ang="0">
                  <a:pos x="1434" y="465"/>
                </a:cxn>
                <a:cxn ang="0">
                  <a:pos x="1572" y="368"/>
                </a:cxn>
                <a:cxn ang="0">
                  <a:pos x="1712" y="340"/>
                </a:cxn>
                <a:cxn ang="0">
                  <a:pos x="1856" y="328"/>
                </a:cxn>
                <a:cxn ang="0">
                  <a:pos x="1968" y="330"/>
                </a:cxn>
                <a:cxn ang="0">
                  <a:pos x="1968" y="0"/>
                </a:cxn>
                <a:cxn ang="0">
                  <a:pos x="1934" y="3"/>
                </a:cxn>
                <a:cxn ang="0">
                  <a:pos x="1832" y="5"/>
                </a:cxn>
                <a:cxn ang="0">
                  <a:pos x="1682" y="35"/>
                </a:cxn>
                <a:cxn ang="0">
                  <a:pos x="1643" y="72"/>
                </a:cxn>
                <a:cxn ang="0">
                  <a:pos x="1392" y="119"/>
                </a:cxn>
              </a:cxnLst>
              <a:rect l="0" t="0" r="r" b="b"/>
              <a:pathLst>
                <a:path w="1968" h="762">
                  <a:moveTo>
                    <a:pt x="965" y="165"/>
                  </a:moveTo>
                  <a:lnTo>
                    <a:pt x="696" y="200"/>
                  </a:lnTo>
                  <a:lnTo>
                    <a:pt x="693" y="237"/>
                  </a:lnTo>
                  <a:lnTo>
                    <a:pt x="924" y="258"/>
                  </a:lnTo>
                  <a:lnTo>
                    <a:pt x="993" y="267"/>
                  </a:lnTo>
                  <a:lnTo>
                    <a:pt x="681" y="291"/>
                  </a:lnTo>
                  <a:lnTo>
                    <a:pt x="633" y="309"/>
                  </a:lnTo>
                  <a:lnTo>
                    <a:pt x="645" y="336"/>
                  </a:lnTo>
                  <a:lnTo>
                    <a:pt x="672" y="351"/>
                  </a:lnTo>
                  <a:lnTo>
                    <a:pt x="984" y="333"/>
                  </a:lnTo>
                  <a:lnTo>
                    <a:pt x="1080" y="357"/>
                  </a:lnTo>
                  <a:lnTo>
                    <a:pt x="624" y="492"/>
                  </a:lnTo>
                  <a:lnTo>
                    <a:pt x="616" y="536"/>
                  </a:lnTo>
                  <a:lnTo>
                    <a:pt x="8" y="724"/>
                  </a:lnTo>
                  <a:lnTo>
                    <a:pt x="0" y="756"/>
                  </a:lnTo>
                  <a:lnTo>
                    <a:pt x="27" y="762"/>
                  </a:lnTo>
                  <a:lnTo>
                    <a:pt x="664" y="564"/>
                  </a:lnTo>
                  <a:lnTo>
                    <a:pt x="856" y="600"/>
                  </a:lnTo>
                  <a:lnTo>
                    <a:pt x="1158" y="507"/>
                  </a:lnTo>
                  <a:lnTo>
                    <a:pt x="1434" y="465"/>
                  </a:lnTo>
                  <a:lnTo>
                    <a:pt x="1572" y="368"/>
                  </a:lnTo>
                  <a:lnTo>
                    <a:pt x="1712" y="340"/>
                  </a:lnTo>
                  <a:lnTo>
                    <a:pt x="1856" y="328"/>
                  </a:lnTo>
                  <a:lnTo>
                    <a:pt x="1968" y="330"/>
                  </a:lnTo>
                  <a:lnTo>
                    <a:pt x="1968" y="0"/>
                  </a:lnTo>
                  <a:lnTo>
                    <a:pt x="1934" y="3"/>
                  </a:lnTo>
                  <a:lnTo>
                    <a:pt x="1832" y="5"/>
                  </a:lnTo>
                  <a:lnTo>
                    <a:pt x="1682" y="35"/>
                  </a:lnTo>
                  <a:lnTo>
                    <a:pt x="1643" y="72"/>
                  </a:lnTo>
                  <a:lnTo>
                    <a:pt x="1392" y="119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36" name="Freeform 7"/>
            <p:cNvSpPr>
              <a:spLocks/>
            </p:cNvSpPr>
            <p:nvPr userDrawn="1"/>
          </p:nvSpPr>
          <p:spPr bwMode="hidden">
            <a:xfrm>
              <a:off x="3599" y="2477"/>
              <a:ext cx="186" cy="120"/>
            </a:xfrm>
            <a:custGeom>
              <a:avLst/>
              <a:gdLst>
                <a:gd name="T0" fmla="*/ 196 w 185"/>
                <a:gd name="T1" fmla="*/ 0 h 120"/>
                <a:gd name="T2" fmla="*/ 196 w 185"/>
                <a:gd name="T3" fmla="*/ 6 h 120"/>
                <a:gd name="T4" fmla="*/ 196 w 185"/>
                <a:gd name="T5" fmla="*/ 18 h 120"/>
                <a:gd name="T6" fmla="*/ 196 w 185"/>
                <a:gd name="T7" fmla="*/ 36 h 120"/>
                <a:gd name="T8" fmla="*/ 190 w 185"/>
                <a:gd name="T9" fmla="*/ 54 h 120"/>
                <a:gd name="T10" fmla="*/ 172 w 185"/>
                <a:gd name="T11" fmla="*/ 72 h 120"/>
                <a:gd name="T12" fmla="*/ 148 w 185"/>
                <a:gd name="T13" fmla="*/ 96 h 120"/>
                <a:gd name="T14" fmla="*/ 112 w 185"/>
                <a:gd name="T15" fmla="*/ 108 h 120"/>
                <a:gd name="T16" fmla="*/ 47 w 185"/>
                <a:gd name="T17" fmla="*/ 120 h 120"/>
                <a:gd name="T18" fmla="*/ 29 w 185"/>
                <a:gd name="T19" fmla="*/ 120 h 120"/>
                <a:gd name="T20" fmla="*/ 17 w 185"/>
                <a:gd name="T21" fmla="*/ 114 h 120"/>
                <a:gd name="T22" fmla="*/ 0 w 185"/>
                <a:gd name="T23" fmla="*/ 96 h 120"/>
                <a:gd name="T24" fmla="*/ 0 w 185"/>
                <a:gd name="T25" fmla="*/ 78 h 120"/>
                <a:gd name="T26" fmla="*/ 0 w 185"/>
                <a:gd name="T27" fmla="*/ 72 h 120"/>
                <a:gd name="T28" fmla="*/ 196 w 185"/>
                <a:gd name="T29" fmla="*/ 0 h 120"/>
                <a:gd name="T30" fmla="*/ 196 w 185"/>
                <a:gd name="T31" fmla="*/ 0 h 12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85" y="18"/>
                  </a:lnTo>
                  <a:lnTo>
                    <a:pt x="185" y="36"/>
                  </a:lnTo>
                  <a:lnTo>
                    <a:pt x="179" y="54"/>
                  </a:lnTo>
                  <a:lnTo>
                    <a:pt x="161" y="72"/>
                  </a:lnTo>
                  <a:lnTo>
                    <a:pt x="137" y="96"/>
                  </a:lnTo>
                  <a:lnTo>
                    <a:pt x="101" y="108"/>
                  </a:lnTo>
                  <a:lnTo>
                    <a:pt x="47" y="120"/>
                  </a:lnTo>
                  <a:lnTo>
                    <a:pt x="29" y="120"/>
                  </a:lnTo>
                  <a:lnTo>
                    <a:pt x="17" y="114"/>
                  </a:lnTo>
                  <a:lnTo>
                    <a:pt x="0" y="96"/>
                  </a:lnTo>
                  <a:lnTo>
                    <a:pt x="0" y="78"/>
                  </a:lnTo>
                  <a:lnTo>
                    <a:pt x="0" y="72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7" name="Freeform 8"/>
            <p:cNvSpPr>
              <a:spLocks/>
            </p:cNvSpPr>
            <p:nvPr userDrawn="1"/>
          </p:nvSpPr>
          <p:spPr bwMode="hidden">
            <a:xfrm>
              <a:off x="3779" y="2393"/>
              <a:ext cx="185" cy="120"/>
            </a:xfrm>
            <a:custGeom>
              <a:avLst/>
              <a:gdLst>
                <a:gd name="T0" fmla="*/ 185 w 185"/>
                <a:gd name="T1" fmla="*/ 0 h 120"/>
                <a:gd name="T2" fmla="*/ 185 w 185"/>
                <a:gd name="T3" fmla="*/ 6 h 120"/>
                <a:gd name="T4" fmla="*/ 179 w 185"/>
                <a:gd name="T5" fmla="*/ 24 h 120"/>
                <a:gd name="T6" fmla="*/ 167 w 185"/>
                <a:gd name="T7" fmla="*/ 42 h 120"/>
                <a:gd name="T8" fmla="*/ 149 w 185"/>
                <a:gd name="T9" fmla="*/ 66 h 120"/>
                <a:gd name="T10" fmla="*/ 131 w 185"/>
                <a:gd name="T11" fmla="*/ 90 h 120"/>
                <a:gd name="T12" fmla="*/ 102 w 185"/>
                <a:gd name="T13" fmla="*/ 108 h 120"/>
                <a:gd name="T14" fmla="*/ 66 w 185"/>
                <a:gd name="T15" fmla="*/ 120 h 120"/>
                <a:gd name="T16" fmla="*/ 18 w 185"/>
                <a:gd name="T17" fmla="*/ 120 h 120"/>
                <a:gd name="T18" fmla="*/ 0 w 185"/>
                <a:gd name="T19" fmla="*/ 60 h 120"/>
                <a:gd name="T20" fmla="*/ 185 w 185"/>
                <a:gd name="T21" fmla="*/ 0 h 120"/>
                <a:gd name="T22" fmla="*/ 185 w 185"/>
                <a:gd name="T23" fmla="*/ 0 h 12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79" y="24"/>
                  </a:lnTo>
                  <a:lnTo>
                    <a:pt x="167" y="42"/>
                  </a:lnTo>
                  <a:lnTo>
                    <a:pt x="149" y="66"/>
                  </a:lnTo>
                  <a:lnTo>
                    <a:pt x="131" y="90"/>
                  </a:lnTo>
                  <a:lnTo>
                    <a:pt x="102" y="108"/>
                  </a:lnTo>
                  <a:lnTo>
                    <a:pt x="66" y="120"/>
                  </a:lnTo>
                  <a:lnTo>
                    <a:pt x="18" y="120"/>
                  </a:lnTo>
                  <a:lnTo>
                    <a:pt x="0" y="6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8" name="Freeform 9"/>
            <p:cNvSpPr>
              <a:spLocks/>
            </p:cNvSpPr>
            <p:nvPr userDrawn="1"/>
          </p:nvSpPr>
          <p:spPr bwMode="hidden">
            <a:xfrm>
              <a:off x="3839" y="1836"/>
              <a:ext cx="528" cy="275"/>
            </a:xfrm>
            <a:custGeom>
              <a:avLst/>
              <a:gdLst>
                <a:gd name="T0" fmla="*/ 0 w 526"/>
                <a:gd name="T1" fmla="*/ 275 h 275"/>
                <a:gd name="T2" fmla="*/ 0 w 526"/>
                <a:gd name="T3" fmla="*/ 269 h 275"/>
                <a:gd name="T4" fmla="*/ 6 w 526"/>
                <a:gd name="T5" fmla="*/ 251 h 275"/>
                <a:gd name="T6" fmla="*/ 6 w 526"/>
                <a:gd name="T7" fmla="*/ 239 h 275"/>
                <a:gd name="T8" fmla="*/ 12 w 526"/>
                <a:gd name="T9" fmla="*/ 227 h 275"/>
                <a:gd name="T10" fmla="*/ 18 w 526"/>
                <a:gd name="T11" fmla="*/ 221 h 275"/>
                <a:gd name="T12" fmla="*/ 36 w 526"/>
                <a:gd name="T13" fmla="*/ 215 h 275"/>
                <a:gd name="T14" fmla="*/ 77 w 526"/>
                <a:gd name="T15" fmla="*/ 203 h 275"/>
                <a:gd name="T16" fmla="*/ 148 w 526"/>
                <a:gd name="T17" fmla="*/ 179 h 275"/>
                <a:gd name="T18" fmla="*/ 220 w 526"/>
                <a:gd name="T19" fmla="*/ 143 h 275"/>
                <a:gd name="T20" fmla="*/ 262 w 526"/>
                <a:gd name="T21" fmla="*/ 120 h 275"/>
                <a:gd name="T22" fmla="*/ 310 w 526"/>
                <a:gd name="T23" fmla="*/ 96 h 275"/>
                <a:gd name="T24" fmla="*/ 415 w 526"/>
                <a:gd name="T25" fmla="*/ 48 h 275"/>
                <a:gd name="T26" fmla="*/ 464 w 526"/>
                <a:gd name="T27" fmla="*/ 30 h 275"/>
                <a:gd name="T28" fmla="*/ 500 w 526"/>
                <a:gd name="T29" fmla="*/ 12 h 275"/>
                <a:gd name="T30" fmla="*/ 524 w 526"/>
                <a:gd name="T31" fmla="*/ 6 h 275"/>
                <a:gd name="T32" fmla="*/ 542 w 526"/>
                <a:gd name="T33" fmla="*/ 0 h 275"/>
                <a:gd name="T34" fmla="*/ 548 w 526"/>
                <a:gd name="T35" fmla="*/ 0 h 275"/>
                <a:gd name="T36" fmla="*/ 542 w 526"/>
                <a:gd name="T37" fmla="*/ 6 h 275"/>
                <a:gd name="T38" fmla="*/ 530 w 526"/>
                <a:gd name="T39" fmla="*/ 12 h 275"/>
                <a:gd name="T40" fmla="*/ 506 w 526"/>
                <a:gd name="T41" fmla="*/ 24 h 275"/>
                <a:gd name="T42" fmla="*/ 482 w 526"/>
                <a:gd name="T43" fmla="*/ 42 h 275"/>
                <a:gd name="T44" fmla="*/ 458 w 526"/>
                <a:gd name="T45" fmla="*/ 54 h 275"/>
                <a:gd name="T46" fmla="*/ 415 w 526"/>
                <a:gd name="T47" fmla="*/ 78 h 275"/>
                <a:gd name="T48" fmla="*/ 351 w 526"/>
                <a:gd name="T49" fmla="*/ 108 h 275"/>
                <a:gd name="T50" fmla="*/ 286 w 526"/>
                <a:gd name="T51" fmla="*/ 143 h 275"/>
                <a:gd name="T52" fmla="*/ 131 w 526"/>
                <a:gd name="T53" fmla="*/ 221 h 275"/>
                <a:gd name="T54" fmla="*/ 65 w 526"/>
                <a:gd name="T55" fmla="*/ 251 h 275"/>
                <a:gd name="T56" fmla="*/ 0 w 526"/>
                <a:gd name="T57" fmla="*/ 275 h 275"/>
                <a:gd name="T58" fmla="*/ 0 w 526"/>
                <a:gd name="T59" fmla="*/ 275 h 275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526" h="275">
                  <a:moveTo>
                    <a:pt x="0" y="275"/>
                  </a:moveTo>
                  <a:lnTo>
                    <a:pt x="0" y="269"/>
                  </a:lnTo>
                  <a:lnTo>
                    <a:pt x="6" y="251"/>
                  </a:lnTo>
                  <a:lnTo>
                    <a:pt x="6" y="239"/>
                  </a:lnTo>
                  <a:lnTo>
                    <a:pt x="12" y="227"/>
                  </a:lnTo>
                  <a:lnTo>
                    <a:pt x="18" y="221"/>
                  </a:lnTo>
                  <a:lnTo>
                    <a:pt x="36" y="215"/>
                  </a:lnTo>
                  <a:lnTo>
                    <a:pt x="77" y="203"/>
                  </a:lnTo>
                  <a:lnTo>
                    <a:pt x="137" y="179"/>
                  </a:lnTo>
                  <a:lnTo>
                    <a:pt x="209" y="143"/>
                  </a:lnTo>
                  <a:lnTo>
                    <a:pt x="251" y="120"/>
                  </a:lnTo>
                  <a:lnTo>
                    <a:pt x="299" y="96"/>
                  </a:lnTo>
                  <a:lnTo>
                    <a:pt x="394" y="48"/>
                  </a:lnTo>
                  <a:lnTo>
                    <a:pt x="442" y="30"/>
                  </a:lnTo>
                  <a:lnTo>
                    <a:pt x="478" y="12"/>
                  </a:lnTo>
                  <a:lnTo>
                    <a:pt x="502" y="6"/>
                  </a:lnTo>
                  <a:lnTo>
                    <a:pt x="520" y="0"/>
                  </a:lnTo>
                  <a:lnTo>
                    <a:pt x="526" y="0"/>
                  </a:lnTo>
                  <a:lnTo>
                    <a:pt x="520" y="6"/>
                  </a:lnTo>
                  <a:lnTo>
                    <a:pt x="508" y="12"/>
                  </a:lnTo>
                  <a:lnTo>
                    <a:pt x="484" y="24"/>
                  </a:lnTo>
                  <a:lnTo>
                    <a:pt x="460" y="42"/>
                  </a:lnTo>
                  <a:lnTo>
                    <a:pt x="436" y="54"/>
                  </a:lnTo>
                  <a:lnTo>
                    <a:pt x="394" y="78"/>
                  </a:lnTo>
                  <a:lnTo>
                    <a:pt x="340" y="108"/>
                  </a:lnTo>
                  <a:lnTo>
                    <a:pt x="275" y="143"/>
                  </a:lnTo>
                  <a:lnTo>
                    <a:pt x="131" y="221"/>
                  </a:lnTo>
                  <a:lnTo>
                    <a:pt x="65" y="251"/>
                  </a:lnTo>
                  <a:lnTo>
                    <a:pt x="0" y="27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9" name="Freeform 10"/>
            <p:cNvSpPr>
              <a:spLocks/>
            </p:cNvSpPr>
            <p:nvPr userDrawn="1"/>
          </p:nvSpPr>
          <p:spPr bwMode="hidden">
            <a:xfrm>
              <a:off x="3676" y="2015"/>
              <a:ext cx="721" cy="306"/>
            </a:xfrm>
            <a:custGeom>
              <a:avLst/>
              <a:gdLst>
                <a:gd name="T0" fmla="*/ 48 w 718"/>
                <a:gd name="T1" fmla="*/ 216 h 306"/>
                <a:gd name="T2" fmla="*/ 30 w 718"/>
                <a:gd name="T3" fmla="*/ 252 h 306"/>
                <a:gd name="T4" fmla="*/ 12 w 718"/>
                <a:gd name="T5" fmla="*/ 282 h 306"/>
                <a:gd name="T6" fmla="*/ 6 w 718"/>
                <a:gd name="T7" fmla="*/ 300 h 306"/>
                <a:gd name="T8" fmla="*/ 0 w 718"/>
                <a:gd name="T9" fmla="*/ 306 h 306"/>
                <a:gd name="T10" fmla="*/ 48 w 718"/>
                <a:gd name="T11" fmla="*/ 276 h 306"/>
                <a:gd name="T12" fmla="*/ 84 w 718"/>
                <a:gd name="T13" fmla="*/ 252 h 306"/>
                <a:gd name="T14" fmla="*/ 108 w 718"/>
                <a:gd name="T15" fmla="*/ 234 h 306"/>
                <a:gd name="T16" fmla="*/ 131 w 718"/>
                <a:gd name="T17" fmla="*/ 228 h 306"/>
                <a:gd name="T18" fmla="*/ 137 w 718"/>
                <a:gd name="T19" fmla="*/ 228 h 306"/>
                <a:gd name="T20" fmla="*/ 155 w 718"/>
                <a:gd name="T21" fmla="*/ 222 h 306"/>
                <a:gd name="T22" fmla="*/ 179 w 718"/>
                <a:gd name="T23" fmla="*/ 216 h 306"/>
                <a:gd name="T24" fmla="*/ 209 w 718"/>
                <a:gd name="T25" fmla="*/ 204 h 306"/>
                <a:gd name="T26" fmla="*/ 286 w 718"/>
                <a:gd name="T27" fmla="*/ 180 h 306"/>
                <a:gd name="T28" fmla="*/ 393 w 718"/>
                <a:gd name="T29" fmla="*/ 156 h 306"/>
                <a:gd name="T30" fmla="*/ 483 w 718"/>
                <a:gd name="T31" fmla="*/ 126 h 306"/>
                <a:gd name="T32" fmla="*/ 566 w 718"/>
                <a:gd name="T33" fmla="*/ 102 h 306"/>
                <a:gd name="T34" fmla="*/ 596 w 718"/>
                <a:gd name="T35" fmla="*/ 90 h 306"/>
                <a:gd name="T36" fmla="*/ 637 w 718"/>
                <a:gd name="T37" fmla="*/ 84 h 306"/>
                <a:gd name="T38" fmla="*/ 655 w 718"/>
                <a:gd name="T39" fmla="*/ 78 h 306"/>
                <a:gd name="T40" fmla="*/ 661 w 718"/>
                <a:gd name="T41" fmla="*/ 72 h 306"/>
                <a:gd name="T42" fmla="*/ 667 w 718"/>
                <a:gd name="T43" fmla="*/ 66 h 306"/>
                <a:gd name="T44" fmla="*/ 685 w 718"/>
                <a:gd name="T45" fmla="*/ 60 h 306"/>
                <a:gd name="T46" fmla="*/ 727 w 718"/>
                <a:gd name="T47" fmla="*/ 30 h 306"/>
                <a:gd name="T48" fmla="*/ 745 w 718"/>
                <a:gd name="T49" fmla="*/ 18 h 306"/>
                <a:gd name="T50" fmla="*/ 751 w 718"/>
                <a:gd name="T51" fmla="*/ 6 h 306"/>
                <a:gd name="T52" fmla="*/ 745 w 718"/>
                <a:gd name="T53" fmla="*/ 0 h 306"/>
                <a:gd name="T54" fmla="*/ 721 w 718"/>
                <a:gd name="T55" fmla="*/ 0 h 306"/>
                <a:gd name="T56" fmla="*/ 661 w 718"/>
                <a:gd name="T57" fmla="*/ 0 h 306"/>
                <a:gd name="T58" fmla="*/ 603 w 718"/>
                <a:gd name="T59" fmla="*/ 0 h 306"/>
                <a:gd name="T60" fmla="*/ 566 w 718"/>
                <a:gd name="T61" fmla="*/ 0 h 306"/>
                <a:gd name="T62" fmla="*/ 536 w 718"/>
                <a:gd name="T63" fmla="*/ 18 h 306"/>
                <a:gd name="T64" fmla="*/ 507 w 718"/>
                <a:gd name="T65" fmla="*/ 42 h 306"/>
                <a:gd name="T66" fmla="*/ 489 w 718"/>
                <a:gd name="T67" fmla="*/ 54 h 306"/>
                <a:gd name="T68" fmla="*/ 471 w 718"/>
                <a:gd name="T69" fmla="*/ 60 h 306"/>
                <a:gd name="T70" fmla="*/ 447 w 718"/>
                <a:gd name="T71" fmla="*/ 60 h 306"/>
                <a:gd name="T72" fmla="*/ 411 w 718"/>
                <a:gd name="T73" fmla="*/ 66 h 306"/>
                <a:gd name="T74" fmla="*/ 358 w 718"/>
                <a:gd name="T75" fmla="*/ 84 h 306"/>
                <a:gd name="T76" fmla="*/ 322 w 718"/>
                <a:gd name="T77" fmla="*/ 108 h 306"/>
                <a:gd name="T78" fmla="*/ 298 w 718"/>
                <a:gd name="T79" fmla="*/ 126 h 306"/>
                <a:gd name="T80" fmla="*/ 286 w 718"/>
                <a:gd name="T81" fmla="*/ 132 h 306"/>
                <a:gd name="T82" fmla="*/ 268 w 718"/>
                <a:gd name="T83" fmla="*/ 138 h 306"/>
                <a:gd name="T84" fmla="*/ 232 w 718"/>
                <a:gd name="T85" fmla="*/ 138 h 306"/>
                <a:gd name="T86" fmla="*/ 197 w 718"/>
                <a:gd name="T87" fmla="*/ 138 h 306"/>
                <a:gd name="T88" fmla="*/ 191 w 718"/>
                <a:gd name="T89" fmla="*/ 138 h 306"/>
                <a:gd name="T90" fmla="*/ 185 w 718"/>
                <a:gd name="T91" fmla="*/ 138 h 306"/>
                <a:gd name="T92" fmla="*/ 114 w 718"/>
                <a:gd name="T93" fmla="*/ 162 h 306"/>
                <a:gd name="T94" fmla="*/ 48 w 718"/>
                <a:gd name="T95" fmla="*/ 216 h 306"/>
                <a:gd name="T96" fmla="*/ 48 w 718"/>
                <a:gd name="T97" fmla="*/ 216 h 30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718" h="306">
                  <a:moveTo>
                    <a:pt x="48" y="216"/>
                  </a:moveTo>
                  <a:lnTo>
                    <a:pt x="30" y="252"/>
                  </a:lnTo>
                  <a:lnTo>
                    <a:pt x="12" y="282"/>
                  </a:lnTo>
                  <a:lnTo>
                    <a:pt x="6" y="300"/>
                  </a:lnTo>
                  <a:lnTo>
                    <a:pt x="0" y="306"/>
                  </a:lnTo>
                  <a:lnTo>
                    <a:pt x="48" y="276"/>
                  </a:lnTo>
                  <a:lnTo>
                    <a:pt x="84" y="252"/>
                  </a:lnTo>
                  <a:lnTo>
                    <a:pt x="108" y="234"/>
                  </a:lnTo>
                  <a:lnTo>
                    <a:pt x="120" y="228"/>
                  </a:lnTo>
                  <a:lnTo>
                    <a:pt x="126" y="228"/>
                  </a:lnTo>
                  <a:lnTo>
                    <a:pt x="144" y="222"/>
                  </a:lnTo>
                  <a:lnTo>
                    <a:pt x="168" y="216"/>
                  </a:lnTo>
                  <a:lnTo>
                    <a:pt x="198" y="204"/>
                  </a:lnTo>
                  <a:lnTo>
                    <a:pt x="275" y="180"/>
                  </a:lnTo>
                  <a:lnTo>
                    <a:pt x="371" y="156"/>
                  </a:lnTo>
                  <a:lnTo>
                    <a:pt x="461" y="126"/>
                  </a:lnTo>
                  <a:lnTo>
                    <a:pt x="544" y="102"/>
                  </a:lnTo>
                  <a:lnTo>
                    <a:pt x="574" y="90"/>
                  </a:lnTo>
                  <a:lnTo>
                    <a:pt x="604" y="84"/>
                  </a:lnTo>
                  <a:lnTo>
                    <a:pt x="622" y="78"/>
                  </a:lnTo>
                  <a:lnTo>
                    <a:pt x="628" y="72"/>
                  </a:lnTo>
                  <a:lnTo>
                    <a:pt x="634" y="66"/>
                  </a:lnTo>
                  <a:lnTo>
                    <a:pt x="652" y="60"/>
                  </a:lnTo>
                  <a:lnTo>
                    <a:pt x="694" y="30"/>
                  </a:lnTo>
                  <a:lnTo>
                    <a:pt x="712" y="18"/>
                  </a:lnTo>
                  <a:lnTo>
                    <a:pt x="718" y="6"/>
                  </a:lnTo>
                  <a:lnTo>
                    <a:pt x="712" y="0"/>
                  </a:lnTo>
                  <a:lnTo>
                    <a:pt x="688" y="0"/>
                  </a:lnTo>
                  <a:lnTo>
                    <a:pt x="628" y="0"/>
                  </a:lnTo>
                  <a:lnTo>
                    <a:pt x="580" y="0"/>
                  </a:lnTo>
                  <a:lnTo>
                    <a:pt x="544" y="0"/>
                  </a:lnTo>
                  <a:lnTo>
                    <a:pt x="514" y="18"/>
                  </a:lnTo>
                  <a:lnTo>
                    <a:pt x="485" y="42"/>
                  </a:lnTo>
                  <a:lnTo>
                    <a:pt x="467" y="54"/>
                  </a:lnTo>
                  <a:lnTo>
                    <a:pt x="449" y="60"/>
                  </a:lnTo>
                  <a:lnTo>
                    <a:pt x="425" y="60"/>
                  </a:lnTo>
                  <a:lnTo>
                    <a:pt x="389" y="66"/>
                  </a:lnTo>
                  <a:lnTo>
                    <a:pt x="347" y="84"/>
                  </a:lnTo>
                  <a:lnTo>
                    <a:pt x="311" y="108"/>
                  </a:lnTo>
                  <a:lnTo>
                    <a:pt x="287" y="126"/>
                  </a:lnTo>
                  <a:lnTo>
                    <a:pt x="275" y="132"/>
                  </a:lnTo>
                  <a:lnTo>
                    <a:pt x="257" y="138"/>
                  </a:lnTo>
                  <a:lnTo>
                    <a:pt x="221" y="138"/>
                  </a:lnTo>
                  <a:lnTo>
                    <a:pt x="186" y="138"/>
                  </a:lnTo>
                  <a:lnTo>
                    <a:pt x="180" y="138"/>
                  </a:lnTo>
                  <a:lnTo>
                    <a:pt x="174" y="138"/>
                  </a:lnTo>
                  <a:lnTo>
                    <a:pt x="114" y="162"/>
                  </a:lnTo>
                  <a:lnTo>
                    <a:pt x="48" y="2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0" name="Freeform 11"/>
            <p:cNvSpPr>
              <a:spLocks/>
            </p:cNvSpPr>
            <p:nvPr userDrawn="1"/>
          </p:nvSpPr>
          <p:spPr bwMode="hidden">
            <a:xfrm>
              <a:off x="3358" y="1890"/>
              <a:ext cx="2400" cy="881"/>
            </a:xfrm>
            <a:custGeom>
              <a:avLst/>
              <a:gdLst>
                <a:gd name="T0" fmla="*/ 2317 w 2392"/>
                <a:gd name="T1" fmla="*/ 54 h 881"/>
                <a:gd name="T2" fmla="*/ 2269 w 2392"/>
                <a:gd name="T3" fmla="*/ 54 h 881"/>
                <a:gd name="T4" fmla="*/ 2224 w 2392"/>
                <a:gd name="T5" fmla="*/ 66 h 881"/>
                <a:gd name="T6" fmla="*/ 2098 w 2392"/>
                <a:gd name="T7" fmla="*/ 101 h 881"/>
                <a:gd name="T8" fmla="*/ 2033 w 2392"/>
                <a:gd name="T9" fmla="*/ 119 h 881"/>
                <a:gd name="T10" fmla="*/ 1926 w 2392"/>
                <a:gd name="T11" fmla="*/ 167 h 881"/>
                <a:gd name="T12" fmla="*/ 1902 w 2392"/>
                <a:gd name="T13" fmla="*/ 245 h 881"/>
                <a:gd name="T14" fmla="*/ 1908 w 2392"/>
                <a:gd name="T15" fmla="*/ 305 h 881"/>
                <a:gd name="T16" fmla="*/ 1824 w 2392"/>
                <a:gd name="T17" fmla="*/ 317 h 881"/>
                <a:gd name="T18" fmla="*/ 1653 w 2392"/>
                <a:gd name="T19" fmla="*/ 263 h 881"/>
                <a:gd name="T20" fmla="*/ 1562 w 2392"/>
                <a:gd name="T21" fmla="*/ 257 h 881"/>
                <a:gd name="T22" fmla="*/ 1454 w 2392"/>
                <a:gd name="T23" fmla="*/ 311 h 881"/>
                <a:gd name="T24" fmla="*/ 1386 w 2392"/>
                <a:gd name="T25" fmla="*/ 353 h 881"/>
                <a:gd name="T26" fmla="*/ 1356 w 2392"/>
                <a:gd name="T27" fmla="*/ 359 h 881"/>
                <a:gd name="T28" fmla="*/ 1258 w 2392"/>
                <a:gd name="T29" fmla="*/ 371 h 881"/>
                <a:gd name="T30" fmla="*/ 1204 w 2392"/>
                <a:gd name="T31" fmla="*/ 365 h 881"/>
                <a:gd name="T32" fmla="*/ 1097 w 2392"/>
                <a:gd name="T33" fmla="*/ 371 h 881"/>
                <a:gd name="T34" fmla="*/ 990 w 2392"/>
                <a:gd name="T35" fmla="*/ 383 h 881"/>
                <a:gd name="T36" fmla="*/ 954 w 2392"/>
                <a:gd name="T37" fmla="*/ 401 h 881"/>
                <a:gd name="T38" fmla="*/ 852 w 2392"/>
                <a:gd name="T39" fmla="*/ 419 h 881"/>
                <a:gd name="T40" fmla="*/ 811 w 2392"/>
                <a:gd name="T41" fmla="*/ 419 h 881"/>
                <a:gd name="T42" fmla="*/ 686 w 2392"/>
                <a:gd name="T43" fmla="*/ 437 h 881"/>
                <a:gd name="T44" fmla="*/ 620 w 2392"/>
                <a:gd name="T45" fmla="*/ 473 h 881"/>
                <a:gd name="T46" fmla="*/ 525 w 2392"/>
                <a:gd name="T47" fmla="*/ 467 h 881"/>
                <a:gd name="T48" fmla="*/ 442 w 2392"/>
                <a:gd name="T49" fmla="*/ 491 h 881"/>
                <a:gd name="T50" fmla="*/ 424 w 2392"/>
                <a:gd name="T51" fmla="*/ 539 h 881"/>
                <a:gd name="T52" fmla="*/ 358 w 2392"/>
                <a:gd name="T53" fmla="*/ 569 h 881"/>
                <a:gd name="T54" fmla="*/ 233 w 2392"/>
                <a:gd name="T55" fmla="*/ 599 h 881"/>
                <a:gd name="T56" fmla="*/ 138 w 2392"/>
                <a:gd name="T57" fmla="*/ 647 h 881"/>
                <a:gd name="T58" fmla="*/ 108 w 2392"/>
                <a:gd name="T59" fmla="*/ 659 h 881"/>
                <a:gd name="T60" fmla="*/ 0 w 2392"/>
                <a:gd name="T61" fmla="*/ 671 h 881"/>
                <a:gd name="T62" fmla="*/ 84 w 2392"/>
                <a:gd name="T63" fmla="*/ 695 h 881"/>
                <a:gd name="T64" fmla="*/ 274 w 2392"/>
                <a:gd name="T65" fmla="*/ 653 h 881"/>
                <a:gd name="T66" fmla="*/ 495 w 2392"/>
                <a:gd name="T67" fmla="*/ 569 h 881"/>
                <a:gd name="T68" fmla="*/ 590 w 2392"/>
                <a:gd name="T69" fmla="*/ 521 h 881"/>
                <a:gd name="T70" fmla="*/ 668 w 2392"/>
                <a:gd name="T71" fmla="*/ 515 h 881"/>
                <a:gd name="T72" fmla="*/ 906 w 2392"/>
                <a:gd name="T73" fmla="*/ 461 h 881"/>
                <a:gd name="T74" fmla="*/ 1192 w 2392"/>
                <a:gd name="T75" fmla="*/ 425 h 881"/>
                <a:gd name="T76" fmla="*/ 1336 w 2392"/>
                <a:gd name="T77" fmla="*/ 461 h 881"/>
                <a:gd name="T78" fmla="*/ 1472 w 2392"/>
                <a:gd name="T79" fmla="*/ 533 h 881"/>
                <a:gd name="T80" fmla="*/ 1490 w 2392"/>
                <a:gd name="T81" fmla="*/ 617 h 881"/>
                <a:gd name="T82" fmla="*/ 1431 w 2392"/>
                <a:gd name="T83" fmla="*/ 653 h 881"/>
                <a:gd name="T84" fmla="*/ 1270 w 2392"/>
                <a:gd name="T85" fmla="*/ 701 h 881"/>
                <a:gd name="T86" fmla="*/ 1156 w 2392"/>
                <a:gd name="T87" fmla="*/ 755 h 881"/>
                <a:gd name="T88" fmla="*/ 1109 w 2392"/>
                <a:gd name="T89" fmla="*/ 809 h 881"/>
                <a:gd name="T90" fmla="*/ 1121 w 2392"/>
                <a:gd name="T91" fmla="*/ 869 h 881"/>
                <a:gd name="T92" fmla="*/ 1150 w 2392"/>
                <a:gd name="T93" fmla="*/ 881 h 881"/>
                <a:gd name="T94" fmla="*/ 1252 w 2392"/>
                <a:gd name="T95" fmla="*/ 869 h 881"/>
                <a:gd name="T96" fmla="*/ 1443 w 2392"/>
                <a:gd name="T97" fmla="*/ 857 h 881"/>
                <a:gd name="T98" fmla="*/ 1496 w 2392"/>
                <a:gd name="T99" fmla="*/ 851 h 881"/>
                <a:gd name="T100" fmla="*/ 1538 w 2392"/>
                <a:gd name="T101" fmla="*/ 833 h 881"/>
                <a:gd name="T102" fmla="*/ 1741 w 2392"/>
                <a:gd name="T103" fmla="*/ 743 h 881"/>
                <a:gd name="T104" fmla="*/ 1872 w 2392"/>
                <a:gd name="T105" fmla="*/ 689 h 881"/>
                <a:gd name="T106" fmla="*/ 1951 w 2392"/>
                <a:gd name="T107" fmla="*/ 581 h 881"/>
                <a:gd name="T108" fmla="*/ 2116 w 2392"/>
                <a:gd name="T109" fmla="*/ 389 h 881"/>
                <a:gd name="T110" fmla="*/ 2289 w 2392"/>
                <a:gd name="T111" fmla="*/ 269 h 881"/>
                <a:gd name="T112" fmla="*/ 2337 w 2392"/>
                <a:gd name="T113" fmla="*/ 239 h 881"/>
                <a:gd name="T114" fmla="*/ 2480 w 2392"/>
                <a:gd name="T115" fmla="*/ 0 h 881"/>
                <a:gd name="T116" fmla="*/ 2390 w 2392"/>
                <a:gd name="T117" fmla="*/ 36 h 881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2392" h="881">
                  <a:moveTo>
                    <a:pt x="2302" y="36"/>
                  </a:moveTo>
                  <a:lnTo>
                    <a:pt x="2266" y="48"/>
                  </a:lnTo>
                  <a:lnTo>
                    <a:pt x="2231" y="54"/>
                  </a:lnTo>
                  <a:lnTo>
                    <a:pt x="2201" y="54"/>
                  </a:lnTo>
                  <a:lnTo>
                    <a:pt x="2195" y="54"/>
                  </a:lnTo>
                  <a:lnTo>
                    <a:pt x="2189" y="54"/>
                  </a:lnTo>
                  <a:lnTo>
                    <a:pt x="2177" y="60"/>
                  </a:lnTo>
                  <a:lnTo>
                    <a:pt x="2147" y="66"/>
                  </a:lnTo>
                  <a:lnTo>
                    <a:pt x="2105" y="78"/>
                  </a:lnTo>
                  <a:lnTo>
                    <a:pt x="2057" y="89"/>
                  </a:lnTo>
                  <a:lnTo>
                    <a:pt x="2021" y="101"/>
                  </a:lnTo>
                  <a:lnTo>
                    <a:pt x="1997" y="107"/>
                  </a:lnTo>
                  <a:lnTo>
                    <a:pt x="1973" y="113"/>
                  </a:lnTo>
                  <a:lnTo>
                    <a:pt x="1956" y="119"/>
                  </a:lnTo>
                  <a:lnTo>
                    <a:pt x="1926" y="131"/>
                  </a:lnTo>
                  <a:lnTo>
                    <a:pt x="1896" y="137"/>
                  </a:lnTo>
                  <a:lnTo>
                    <a:pt x="1860" y="167"/>
                  </a:lnTo>
                  <a:lnTo>
                    <a:pt x="1842" y="191"/>
                  </a:lnTo>
                  <a:lnTo>
                    <a:pt x="1836" y="221"/>
                  </a:lnTo>
                  <a:lnTo>
                    <a:pt x="1836" y="245"/>
                  </a:lnTo>
                  <a:lnTo>
                    <a:pt x="1842" y="269"/>
                  </a:lnTo>
                  <a:lnTo>
                    <a:pt x="1842" y="293"/>
                  </a:lnTo>
                  <a:lnTo>
                    <a:pt x="1842" y="305"/>
                  </a:lnTo>
                  <a:lnTo>
                    <a:pt x="1824" y="323"/>
                  </a:lnTo>
                  <a:lnTo>
                    <a:pt x="1794" y="329"/>
                  </a:lnTo>
                  <a:lnTo>
                    <a:pt x="1758" y="317"/>
                  </a:lnTo>
                  <a:lnTo>
                    <a:pt x="1716" y="299"/>
                  </a:lnTo>
                  <a:lnTo>
                    <a:pt x="1657" y="275"/>
                  </a:lnTo>
                  <a:lnTo>
                    <a:pt x="1597" y="263"/>
                  </a:lnTo>
                  <a:lnTo>
                    <a:pt x="1543" y="257"/>
                  </a:lnTo>
                  <a:lnTo>
                    <a:pt x="1519" y="257"/>
                  </a:lnTo>
                  <a:lnTo>
                    <a:pt x="1507" y="257"/>
                  </a:lnTo>
                  <a:lnTo>
                    <a:pt x="1489" y="263"/>
                  </a:lnTo>
                  <a:lnTo>
                    <a:pt x="1459" y="275"/>
                  </a:lnTo>
                  <a:lnTo>
                    <a:pt x="1399" y="311"/>
                  </a:lnTo>
                  <a:lnTo>
                    <a:pt x="1376" y="329"/>
                  </a:lnTo>
                  <a:lnTo>
                    <a:pt x="1352" y="341"/>
                  </a:lnTo>
                  <a:lnTo>
                    <a:pt x="1334" y="353"/>
                  </a:lnTo>
                  <a:lnTo>
                    <a:pt x="1328" y="359"/>
                  </a:lnTo>
                  <a:lnTo>
                    <a:pt x="1322" y="359"/>
                  </a:lnTo>
                  <a:lnTo>
                    <a:pt x="1310" y="359"/>
                  </a:lnTo>
                  <a:lnTo>
                    <a:pt x="1286" y="365"/>
                  </a:lnTo>
                  <a:lnTo>
                    <a:pt x="1262" y="365"/>
                  </a:lnTo>
                  <a:lnTo>
                    <a:pt x="1214" y="371"/>
                  </a:lnTo>
                  <a:lnTo>
                    <a:pt x="1196" y="371"/>
                  </a:lnTo>
                  <a:lnTo>
                    <a:pt x="1178" y="365"/>
                  </a:lnTo>
                  <a:lnTo>
                    <a:pt x="1160" y="365"/>
                  </a:lnTo>
                  <a:lnTo>
                    <a:pt x="1130" y="365"/>
                  </a:lnTo>
                  <a:lnTo>
                    <a:pt x="1095" y="365"/>
                  </a:lnTo>
                  <a:lnTo>
                    <a:pt x="1053" y="371"/>
                  </a:lnTo>
                  <a:lnTo>
                    <a:pt x="1017" y="377"/>
                  </a:lnTo>
                  <a:lnTo>
                    <a:pt x="981" y="377"/>
                  </a:lnTo>
                  <a:lnTo>
                    <a:pt x="957" y="383"/>
                  </a:lnTo>
                  <a:lnTo>
                    <a:pt x="945" y="389"/>
                  </a:lnTo>
                  <a:lnTo>
                    <a:pt x="939" y="395"/>
                  </a:lnTo>
                  <a:lnTo>
                    <a:pt x="921" y="401"/>
                  </a:lnTo>
                  <a:lnTo>
                    <a:pt x="879" y="407"/>
                  </a:lnTo>
                  <a:lnTo>
                    <a:pt x="837" y="419"/>
                  </a:lnTo>
                  <a:lnTo>
                    <a:pt x="819" y="419"/>
                  </a:lnTo>
                  <a:lnTo>
                    <a:pt x="808" y="419"/>
                  </a:lnTo>
                  <a:lnTo>
                    <a:pt x="796" y="419"/>
                  </a:lnTo>
                  <a:lnTo>
                    <a:pt x="778" y="419"/>
                  </a:lnTo>
                  <a:lnTo>
                    <a:pt x="754" y="419"/>
                  </a:lnTo>
                  <a:lnTo>
                    <a:pt x="724" y="425"/>
                  </a:lnTo>
                  <a:lnTo>
                    <a:pt x="664" y="437"/>
                  </a:lnTo>
                  <a:lnTo>
                    <a:pt x="640" y="449"/>
                  </a:lnTo>
                  <a:lnTo>
                    <a:pt x="616" y="461"/>
                  </a:lnTo>
                  <a:lnTo>
                    <a:pt x="598" y="473"/>
                  </a:lnTo>
                  <a:lnTo>
                    <a:pt x="580" y="473"/>
                  </a:lnTo>
                  <a:lnTo>
                    <a:pt x="538" y="473"/>
                  </a:lnTo>
                  <a:lnTo>
                    <a:pt x="503" y="467"/>
                  </a:lnTo>
                  <a:lnTo>
                    <a:pt x="461" y="473"/>
                  </a:lnTo>
                  <a:lnTo>
                    <a:pt x="443" y="479"/>
                  </a:lnTo>
                  <a:lnTo>
                    <a:pt x="431" y="491"/>
                  </a:lnTo>
                  <a:lnTo>
                    <a:pt x="425" y="509"/>
                  </a:lnTo>
                  <a:lnTo>
                    <a:pt x="419" y="533"/>
                  </a:lnTo>
                  <a:lnTo>
                    <a:pt x="413" y="539"/>
                  </a:lnTo>
                  <a:lnTo>
                    <a:pt x="407" y="545"/>
                  </a:lnTo>
                  <a:lnTo>
                    <a:pt x="389" y="551"/>
                  </a:lnTo>
                  <a:lnTo>
                    <a:pt x="347" y="569"/>
                  </a:lnTo>
                  <a:lnTo>
                    <a:pt x="299" y="587"/>
                  </a:lnTo>
                  <a:lnTo>
                    <a:pt x="257" y="593"/>
                  </a:lnTo>
                  <a:lnTo>
                    <a:pt x="222" y="599"/>
                  </a:lnTo>
                  <a:lnTo>
                    <a:pt x="180" y="617"/>
                  </a:lnTo>
                  <a:lnTo>
                    <a:pt x="150" y="641"/>
                  </a:lnTo>
                  <a:lnTo>
                    <a:pt x="138" y="647"/>
                  </a:lnTo>
                  <a:lnTo>
                    <a:pt x="132" y="653"/>
                  </a:lnTo>
                  <a:lnTo>
                    <a:pt x="126" y="659"/>
                  </a:lnTo>
                  <a:lnTo>
                    <a:pt x="108" y="659"/>
                  </a:lnTo>
                  <a:lnTo>
                    <a:pt x="96" y="653"/>
                  </a:lnTo>
                  <a:lnTo>
                    <a:pt x="90" y="653"/>
                  </a:lnTo>
                  <a:lnTo>
                    <a:pt x="0" y="671"/>
                  </a:lnTo>
                  <a:lnTo>
                    <a:pt x="12" y="689"/>
                  </a:lnTo>
                  <a:lnTo>
                    <a:pt x="42" y="695"/>
                  </a:lnTo>
                  <a:lnTo>
                    <a:pt x="84" y="695"/>
                  </a:lnTo>
                  <a:lnTo>
                    <a:pt x="132" y="683"/>
                  </a:lnTo>
                  <a:lnTo>
                    <a:pt x="192" y="671"/>
                  </a:lnTo>
                  <a:lnTo>
                    <a:pt x="263" y="653"/>
                  </a:lnTo>
                  <a:lnTo>
                    <a:pt x="335" y="629"/>
                  </a:lnTo>
                  <a:lnTo>
                    <a:pt x="407" y="599"/>
                  </a:lnTo>
                  <a:lnTo>
                    <a:pt x="473" y="569"/>
                  </a:lnTo>
                  <a:lnTo>
                    <a:pt x="527" y="545"/>
                  </a:lnTo>
                  <a:lnTo>
                    <a:pt x="562" y="527"/>
                  </a:lnTo>
                  <a:lnTo>
                    <a:pt x="568" y="521"/>
                  </a:lnTo>
                  <a:lnTo>
                    <a:pt x="574" y="521"/>
                  </a:lnTo>
                  <a:lnTo>
                    <a:pt x="604" y="521"/>
                  </a:lnTo>
                  <a:lnTo>
                    <a:pt x="646" y="515"/>
                  </a:lnTo>
                  <a:lnTo>
                    <a:pt x="712" y="497"/>
                  </a:lnTo>
                  <a:lnTo>
                    <a:pt x="790" y="479"/>
                  </a:lnTo>
                  <a:lnTo>
                    <a:pt x="873" y="461"/>
                  </a:lnTo>
                  <a:lnTo>
                    <a:pt x="963" y="443"/>
                  </a:lnTo>
                  <a:lnTo>
                    <a:pt x="1059" y="431"/>
                  </a:lnTo>
                  <a:lnTo>
                    <a:pt x="1148" y="425"/>
                  </a:lnTo>
                  <a:lnTo>
                    <a:pt x="1178" y="425"/>
                  </a:lnTo>
                  <a:lnTo>
                    <a:pt x="1214" y="437"/>
                  </a:lnTo>
                  <a:lnTo>
                    <a:pt x="1292" y="461"/>
                  </a:lnTo>
                  <a:lnTo>
                    <a:pt x="1340" y="479"/>
                  </a:lnTo>
                  <a:lnTo>
                    <a:pt x="1382" y="503"/>
                  </a:lnTo>
                  <a:lnTo>
                    <a:pt x="1417" y="533"/>
                  </a:lnTo>
                  <a:lnTo>
                    <a:pt x="1441" y="563"/>
                  </a:lnTo>
                  <a:lnTo>
                    <a:pt x="1447" y="587"/>
                  </a:lnTo>
                  <a:lnTo>
                    <a:pt x="1435" y="617"/>
                  </a:lnTo>
                  <a:lnTo>
                    <a:pt x="1423" y="629"/>
                  </a:lnTo>
                  <a:lnTo>
                    <a:pt x="1405" y="641"/>
                  </a:lnTo>
                  <a:lnTo>
                    <a:pt x="1376" y="653"/>
                  </a:lnTo>
                  <a:lnTo>
                    <a:pt x="1346" y="665"/>
                  </a:lnTo>
                  <a:lnTo>
                    <a:pt x="1280" y="683"/>
                  </a:lnTo>
                  <a:lnTo>
                    <a:pt x="1226" y="701"/>
                  </a:lnTo>
                  <a:lnTo>
                    <a:pt x="1178" y="719"/>
                  </a:lnTo>
                  <a:lnTo>
                    <a:pt x="1142" y="743"/>
                  </a:lnTo>
                  <a:lnTo>
                    <a:pt x="1112" y="755"/>
                  </a:lnTo>
                  <a:lnTo>
                    <a:pt x="1089" y="773"/>
                  </a:lnTo>
                  <a:lnTo>
                    <a:pt x="1077" y="791"/>
                  </a:lnTo>
                  <a:lnTo>
                    <a:pt x="1065" y="809"/>
                  </a:lnTo>
                  <a:lnTo>
                    <a:pt x="1059" y="833"/>
                  </a:lnTo>
                  <a:lnTo>
                    <a:pt x="1065" y="857"/>
                  </a:lnTo>
                  <a:lnTo>
                    <a:pt x="1077" y="869"/>
                  </a:lnTo>
                  <a:lnTo>
                    <a:pt x="1083" y="875"/>
                  </a:lnTo>
                  <a:lnTo>
                    <a:pt x="1089" y="881"/>
                  </a:lnTo>
                  <a:lnTo>
                    <a:pt x="1106" y="881"/>
                  </a:lnTo>
                  <a:lnTo>
                    <a:pt x="1124" y="875"/>
                  </a:lnTo>
                  <a:lnTo>
                    <a:pt x="1148" y="875"/>
                  </a:lnTo>
                  <a:lnTo>
                    <a:pt x="1208" y="869"/>
                  </a:lnTo>
                  <a:lnTo>
                    <a:pt x="1268" y="863"/>
                  </a:lnTo>
                  <a:lnTo>
                    <a:pt x="1328" y="863"/>
                  </a:lnTo>
                  <a:lnTo>
                    <a:pt x="1388" y="857"/>
                  </a:lnTo>
                  <a:lnTo>
                    <a:pt x="1411" y="857"/>
                  </a:lnTo>
                  <a:lnTo>
                    <a:pt x="1429" y="851"/>
                  </a:lnTo>
                  <a:lnTo>
                    <a:pt x="1441" y="851"/>
                  </a:lnTo>
                  <a:lnTo>
                    <a:pt x="1447" y="851"/>
                  </a:lnTo>
                  <a:lnTo>
                    <a:pt x="1459" y="845"/>
                  </a:lnTo>
                  <a:lnTo>
                    <a:pt x="1483" y="833"/>
                  </a:lnTo>
                  <a:lnTo>
                    <a:pt x="1525" y="815"/>
                  </a:lnTo>
                  <a:lnTo>
                    <a:pt x="1573" y="791"/>
                  </a:lnTo>
                  <a:lnTo>
                    <a:pt x="1675" y="743"/>
                  </a:lnTo>
                  <a:lnTo>
                    <a:pt x="1716" y="725"/>
                  </a:lnTo>
                  <a:lnTo>
                    <a:pt x="1752" y="713"/>
                  </a:lnTo>
                  <a:lnTo>
                    <a:pt x="1806" y="689"/>
                  </a:lnTo>
                  <a:lnTo>
                    <a:pt x="1842" y="653"/>
                  </a:lnTo>
                  <a:lnTo>
                    <a:pt x="1866" y="611"/>
                  </a:lnTo>
                  <a:lnTo>
                    <a:pt x="1884" y="581"/>
                  </a:lnTo>
                  <a:lnTo>
                    <a:pt x="1926" y="515"/>
                  </a:lnTo>
                  <a:lnTo>
                    <a:pt x="1979" y="449"/>
                  </a:lnTo>
                  <a:lnTo>
                    <a:pt x="2039" y="389"/>
                  </a:lnTo>
                  <a:lnTo>
                    <a:pt x="2105" y="341"/>
                  </a:lnTo>
                  <a:lnTo>
                    <a:pt x="2159" y="299"/>
                  </a:lnTo>
                  <a:lnTo>
                    <a:pt x="2207" y="269"/>
                  </a:lnTo>
                  <a:lnTo>
                    <a:pt x="2237" y="245"/>
                  </a:lnTo>
                  <a:lnTo>
                    <a:pt x="2249" y="239"/>
                  </a:lnTo>
                  <a:lnTo>
                    <a:pt x="2392" y="167"/>
                  </a:lnTo>
                  <a:lnTo>
                    <a:pt x="2392" y="60"/>
                  </a:lnTo>
                  <a:lnTo>
                    <a:pt x="2392" y="0"/>
                  </a:lnTo>
                  <a:lnTo>
                    <a:pt x="2344" y="18"/>
                  </a:lnTo>
                  <a:lnTo>
                    <a:pt x="2302" y="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08" name="Freeform 12"/>
            <p:cNvSpPr>
              <a:spLocks/>
            </p:cNvSpPr>
            <p:nvPr userDrawn="1"/>
          </p:nvSpPr>
          <p:spPr bwMode="hidden">
            <a:xfrm>
              <a:off x="3839" y="1854"/>
              <a:ext cx="577" cy="258"/>
            </a:xfrm>
            <a:custGeom>
              <a:avLst/>
              <a:gdLst/>
              <a:ahLst/>
              <a:cxnLst>
                <a:cxn ang="0">
                  <a:pos x="30" y="245"/>
                </a:cxn>
                <a:cxn ang="0">
                  <a:pos x="18" y="251"/>
                </a:cxn>
                <a:cxn ang="0">
                  <a:pos x="6" y="257"/>
                </a:cxn>
                <a:cxn ang="0">
                  <a:pos x="0" y="257"/>
                </a:cxn>
                <a:cxn ang="0">
                  <a:pos x="305" y="113"/>
                </a:cxn>
                <a:cxn ang="0">
                  <a:pos x="520" y="0"/>
                </a:cxn>
                <a:cxn ang="0">
                  <a:pos x="526" y="6"/>
                </a:cxn>
                <a:cxn ang="0">
                  <a:pos x="544" y="18"/>
                </a:cxn>
                <a:cxn ang="0">
                  <a:pos x="550" y="24"/>
                </a:cxn>
                <a:cxn ang="0">
                  <a:pos x="550" y="36"/>
                </a:cxn>
                <a:cxn ang="0">
                  <a:pos x="544" y="42"/>
                </a:cxn>
                <a:cxn ang="0">
                  <a:pos x="526" y="54"/>
                </a:cxn>
                <a:cxn ang="0">
                  <a:pos x="514" y="60"/>
                </a:cxn>
                <a:cxn ang="0">
                  <a:pos x="502" y="66"/>
                </a:cxn>
                <a:cxn ang="0">
                  <a:pos x="448" y="84"/>
                </a:cxn>
                <a:cxn ang="0">
                  <a:pos x="382" y="113"/>
                </a:cxn>
                <a:cxn ang="0">
                  <a:pos x="305" y="143"/>
                </a:cxn>
                <a:cxn ang="0">
                  <a:pos x="227" y="173"/>
                </a:cxn>
                <a:cxn ang="0">
                  <a:pos x="149" y="203"/>
                </a:cxn>
                <a:cxn ang="0">
                  <a:pos x="83" y="227"/>
                </a:cxn>
                <a:cxn ang="0">
                  <a:pos x="30" y="245"/>
                </a:cxn>
                <a:cxn ang="0">
                  <a:pos x="30" y="245"/>
                </a:cxn>
              </a:cxnLst>
              <a:rect l="0" t="0" r="r" b="b"/>
              <a:pathLst>
                <a:path w="550" h="257">
                  <a:moveTo>
                    <a:pt x="30" y="245"/>
                  </a:moveTo>
                  <a:lnTo>
                    <a:pt x="18" y="251"/>
                  </a:lnTo>
                  <a:lnTo>
                    <a:pt x="6" y="257"/>
                  </a:lnTo>
                  <a:lnTo>
                    <a:pt x="0" y="257"/>
                  </a:lnTo>
                  <a:lnTo>
                    <a:pt x="305" y="113"/>
                  </a:lnTo>
                  <a:lnTo>
                    <a:pt x="520" y="0"/>
                  </a:lnTo>
                  <a:lnTo>
                    <a:pt x="526" y="6"/>
                  </a:lnTo>
                  <a:lnTo>
                    <a:pt x="544" y="18"/>
                  </a:lnTo>
                  <a:lnTo>
                    <a:pt x="550" y="24"/>
                  </a:lnTo>
                  <a:lnTo>
                    <a:pt x="550" y="36"/>
                  </a:lnTo>
                  <a:lnTo>
                    <a:pt x="544" y="42"/>
                  </a:lnTo>
                  <a:lnTo>
                    <a:pt x="526" y="54"/>
                  </a:lnTo>
                  <a:lnTo>
                    <a:pt x="514" y="60"/>
                  </a:lnTo>
                  <a:lnTo>
                    <a:pt x="502" y="66"/>
                  </a:lnTo>
                  <a:lnTo>
                    <a:pt x="448" y="84"/>
                  </a:lnTo>
                  <a:lnTo>
                    <a:pt x="382" y="113"/>
                  </a:lnTo>
                  <a:lnTo>
                    <a:pt x="305" y="143"/>
                  </a:lnTo>
                  <a:lnTo>
                    <a:pt x="227" y="173"/>
                  </a:lnTo>
                  <a:lnTo>
                    <a:pt x="149" y="203"/>
                  </a:lnTo>
                  <a:lnTo>
                    <a:pt x="83" y="227"/>
                  </a:lnTo>
                  <a:lnTo>
                    <a:pt x="30" y="245"/>
                  </a:lnTo>
                  <a:lnTo>
                    <a:pt x="30" y="24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2" name="Freeform 13"/>
            <p:cNvSpPr>
              <a:spLocks/>
            </p:cNvSpPr>
            <p:nvPr userDrawn="1"/>
          </p:nvSpPr>
          <p:spPr bwMode="hidden">
            <a:xfrm>
              <a:off x="5327" y="1642"/>
              <a:ext cx="5" cy="1"/>
            </a:xfrm>
            <a:custGeom>
              <a:avLst/>
              <a:gdLst>
                <a:gd name="T0" fmla="*/ 0 w 5"/>
                <a:gd name="T1" fmla="*/ 0 h 1"/>
                <a:gd name="T2" fmla="*/ 5 w 5"/>
                <a:gd name="T3" fmla="*/ 0 h 1"/>
                <a:gd name="T4" fmla="*/ 0 w 5"/>
                <a:gd name="T5" fmla="*/ 0 h 1"/>
                <a:gd name="T6" fmla="*/ 0 w 5"/>
                <a:gd name="T7" fmla="*/ 0 h 1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" h="1">
                  <a:moveTo>
                    <a:pt x="0" y="0"/>
                  </a:moveTo>
                  <a:lnTo>
                    <a:pt x="5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10" name="Freeform 14"/>
            <p:cNvSpPr>
              <a:spLocks/>
            </p:cNvSpPr>
            <p:nvPr userDrawn="1"/>
          </p:nvSpPr>
          <p:spPr bwMode="hidden">
            <a:xfrm>
              <a:off x="3839" y="1728"/>
              <a:ext cx="716" cy="383"/>
            </a:xfrm>
            <a:custGeom>
              <a:avLst/>
              <a:gdLst/>
              <a:ahLst/>
              <a:cxnLst>
                <a:cxn ang="0">
                  <a:pos x="659" y="6"/>
                </a:cxn>
                <a:cxn ang="0">
                  <a:pos x="588" y="42"/>
                </a:cxn>
                <a:cxn ang="0">
                  <a:pos x="515" y="84"/>
                </a:cxn>
                <a:cxn ang="0">
                  <a:pos x="509" y="90"/>
                </a:cxn>
                <a:cxn ang="0">
                  <a:pos x="485" y="102"/>
                </a:cxn>
                <a:cxn ang="0">
                  <a:pos x="455" y="120"/>
                </a:cxn>
                <a:cxn ang="0">
                  <a:pos x="425" y="138"/>
                </a:cxn>
                <a:cxn ang="0">
                  <a:pos x="371" y="168"/>
                </a:cxn>
                <a:cxn ang="0">
                  <a:pos x="306" y="198"/>
                </a:cxn>
                <a:cxn ang="0">
                  <a:pos x="186" y="251"/>
                </a:cxn>
                <a:cxn ang="0">
                  <a:pos x="131" y="269"/>
                </a:cxn>
                <a:cxn ang="0">
                  <a:pos x="89" y="287"/>
                </a:cxn>
                <a:cxn ang="0">
                  <a:pos x="53" y="305"/>
                </a:cxn>
                <a:cxn ang="0">
                  <a:pos x="36" y="311"/>
                </a:cxn>
                <a:cxn ang="0">
                  <a:pos x="12" y="329"/>
                </a:cxn>
                <a:cxn ang="0">
                  <a:pos x="0" y="353"/>
                </a:cxn>
                <a:cxn ang="0">
                  <a:pos x="0" y="371"/>
                </a:cxn>
                <a:cxn ang="0">
                  <a:pos x="0" y="383"/>
                </a:cxn>
                <a:cxn ang="0">
                  <a:pos x="0" y="383"/>
                </a:cxn>
                <a:cxn ang="0">
                  <a:pos x="12" y="371"/>
                </a:cxn>
                <a:cxn ang="0">
                  <a:pos x="30" y="353"/>
                </a:cxn>
                <a:cxn ang="0">
                  <a:pos x="53" y="335"/>
                </a:cxn>
                <a:cxn ang="0">
                  <a:pos x="77" y="317"/>
                </a:cxn>
                <a:cxn ang="0">
                  <a:pos x="101" y="311"/>
                </a:cxn>
                <a:cxn ang="0">
                  <a:pos x="131" y="299"/>
                </a:cxn>
                <a:cxn ang="0">
                  <a:pos x="204" y="269"/>
                </a:cxn>
                <a:cxn ang="0">
                  <a:pos x="240" y="251"/>
                </a:cxn>
                <a:cxn ang="0">
                  <a:pos x="270" y="239"/>
                </a:cxn>
                <a:cxn ang="0">
                  <a:pos x="294" y="228"/>
                </a:cxn>
                <a:cxn ang="0">
                  <a:pos x="312" y="222"/>
                </a:cxn>
                <a:cxn ang="0">
                  <a:pos x="330" y="210"/>
                </a:cxn>
                <a:cxn ang="0">
                  <a:pos x="365" y="186"/>
                </a:cxn>
                <a:cxn ang="0">
                  <a:pos x="419" y="156"/>
                </a:cxn>
                <a:cxn ang="0">
                  <a:pos x="473" y="120"/>
                </a:cxn>
                <a:cxn ang="0">
                  <a:pos x="527" y="90"/>
                </a:cxn>
                <a:cxn ang="0">
                  <a:pos x="576" y="60"/>
                </a:cxn>
                <a:cxn ang="0">
                  <a:pos x="612" y="42"/>
                </a:cxn>
                <a:cxn ang="0">
                  <a:pos x="629" y="36"/>
                </a:cxn>
                <a:cxn ang="0">
                  <a:pos x="647" y="30"/>
                </a:cxn>
                <a:cxn ang="0">
                  <a:pos x="677" y="18"/>
                </a:cxn>
                <a:cxn ang="0">
                  <a:pos x="701" y="6"/>
                </a:cxn>
                <a:cxn ang="0">
                  <a:pos x="713" y="0"/>
                </a:cxn>
                <a:cxn ang="0">
                  <a:pos x="713" y="0"/>
                </a:cxn>
                <a:cxn ang="0">
                  <a:pos x="659" y="6"/>
                </a:cxn>
                <a:cxn ang="0">
                  <a:pos x="716" y="63"/>
                </a:cxn>
              </a:cxnLst>
              <a:rect l="0" t="0" r="r" b="b"/>
              <a:pathLst>
                <a:path w="716" h="383">
                  <a:moveTo>
                    <a:pt x="659" y="6"/>
                  </a:moveTo>
                  <a:lnTo>
                    <a:pt x="588" y="42"/>
                  </a:lnTo>
                  <a:lnTo>
                    <a:pt x="515" y="84"/>
                  </a:lnTo>
                  <a:lnTo>
                    <a:pt x="509" y="90"/>
                  </a:lnTo>
                  <a:lnTo>
                    <a:pt x="485" y="102"/>
                  </a:lnTo>
                  <a:lnTo>
                    <a:pt x="455" y="120"/>
                  </a:lnTo>
                  <a:lnTo>
                    <a:pt x="425" y="138"/>
                  </a:lnTo>
                  <a:lnTo>
                    <a:pt x="371" y="168"/>
                  </a:lnTo>
                  <a:lnTo>
                    <a:pt x="306" y="198"/>
                  </a:lnTo>
                  <a:lnTo>
                    <a:pt x="186" y="251"/>
                  </a:lnTo>
                  <a:lnTo>
                    <a:pt x="131" y="269"/>
                  </a:lnTo>
                  <a:lnTo>
                    <a:pt x="89" y="287"/>
                  </a:lnTo>
                  <a:lnTo>
                    <a:pt x="53" y="305"/>
                  </a:lnTo>
                  <a:lnTo>
                    <a:pt x="36" y="311"/>
                  </a:lnTo>
                  <a:lnTo>
                    <a:pt x="12" y="329"/>
                  </a:lnTo>
                  <a:lnTo>
                    <a:pt x="0" y="353"/>
                  </a:lnTo>
                  <a:lnTo>
                    <a:pt x="0" y="371"/>
                  </a:lnTo>
                  <a:lnTo>
                    <a:pt x="0" y="383"/>
                  </a:lnTo>
                  <a:lnTo>
                    <a:pt x="0" y="383"/>
                  </a:lnTo>
                  <a:lnTo>
                    <a:pt x="12" y="371"/>
                  </a:lnTo>
                  <a:lnTo>
                    <a:pt x="30" y="353"/>
                  </a:lnTo>
                  <a:lnTo>
                    <a:pt x="53" y="335"/>
                  </a:lnTo>
                  <a:lnTo>
                    <a:pt x="77" y="317"/>
                  </a:lnTo>
                  <a:lnTo>
                    <a:pt x="101" y="311"/>
                  </a:lnTo>
                  <a:lnTo>
                    <a:pt x="131" y="299"/>
                  </a:lnTo>
                  <a:lnTo>
                    <a:pt x="204" y="269"/>
                  </a:lnTo>
                  <a:lnTo>
                    <a:pt x="240" y="251"/>
                  </a:lnTo>
                  <a:lnTo>
                    <a:pt x="270" y="239"/>
                  </a:lnTo>
                  <a:lnTo>
                    <a:pt x="294" y="228"/>
                  </a:lnTo>
                  <a:lnTo>
                    <a:pt x="312" y="222"/>
                  </a:lnTo>
                  <a:lnTo>
                    <a:pt x="330" y="210"/>
                  </a:lnTo>
                  <a:lnTo>
                    <a:pt x="365" y="186"/>
                  </a:lnTo>
                  <a:lnTo>
                    <a:pt x="419" y="156"/>
                  </a:lnTo>
                  <a:lnTo>
                    <a:pt x="473" y="120"/>
                  </a:lnTo>
                  <a:lnTo>
                    <a:pt x="527" y="90"/>
                  </a:lnTo>
                  <a:lnTo>
                    <a:pt x="576" y="60"/>
                  </a:lnTo>
                  <a:lnTo>
                    <a:pt x="612" y="42"/>
                  </a:lnTo>
                  <a:lnTo>
                    <a:pt x="629" y="36"/>
                  </a:lnTo>
                  <a:lnTo>
                    <a:pt x="647" y="30"/>
                  </a:lnTo>
                  <a:lnTo>
                    <a:pt x="677" y="18"/>
                  </a:lnTo>
                  <a:lnTo>
                    <a:pt x="701" y="6"/>
                  </a:lnTo>
                  <a:lnTo>
                    <a:pt x="713" y="0"/>
                  </a:lnTo>
                  <a:lnTo>
                    <a:pt x="713" y="0"/>
                  </a:lnTo>
                  <a:lnTo>
                    <a:pt x="659" y="6"/>
                  </a:lnTo>
                  <a:lnTo>
                    <a:pt x="716" y="63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11" name="Freeform 15"/>
            <p:cNvSpPr>
              <a:spLocks/>
            </p:cNvSpPr>
            <p:nvPr userDrawn="1"/>
          </p:nvSpPr>
          <p:spPr bwMode="hidden">
            <a:xfrm>
              <a:off x="3453" y="2271"/>
              <a:ext cx="318" cy="225"/>
            </a:xfrm>
            <a:custGeom>
              <a:avLst/>
              <a:gdLst/>
              <a:ahLst/>
              <a:cxnLst>
                <a:cxn ang="0">
                  <a:pos x="6" y="225"/>
                </a:cxn>
                <a:cxn ang="0">
                  <a:pos x="0" y="195"/>
                </a:cxn>
                <a:cxn ang="0">
                  <a:pos x="315" y="0"/>
                </a:cxn>
                <a:cxn ang="0">
                  <a:pos x="303" y="27"/>
                </a:cxn>
                <a:cxn ang="0">
                  <a:pos x="318" y="42"/>
                </a:cxn>
              </a:cxnLst>
              <a:rect l="0" t="0" r="r" b="b"/>
              <a:pathLst>
                <a:path w="318" h="225">
                  <a:moveTo>
                    <a:pt x="6" y="225"/>
                  </a:moveTo>
                  <a:lnTo>
                    <a:pt x="0" y="195"/>
                  </a:lnTo>
                  <a:lnTo>
                    <a:pt x="315" y="0"/>
                  </a:lnTo>
                  <a:lnTo>
                    <a:pt x="303" y="27"/>
                  </a:lnTo>
                  <a:lnTo>
                    <a:pt x="318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12" name="Freeform 16"/>
            <p:cNvSpPr>
              <a:spLocks/>
            </p:cNvSpPr>
            <p:nvPr userDrawn="1"/>
          </p:nvSpPr>
          <p:spPr bwMode="hidden">
            <a:xfrm>
              <a:off x="0" y="2658"/>
              <a:ext cx="2595" cy="933"/>
            </a:xfrm>
            <a:custGeom>
              <a:avLst/>
              <a:gdLst/>
              <a:ahLst/>
              <a:cxnLst>
                <a:cxn ang="0">
                  <a:pos x="1050" y="657"/>
                </a:cxn>
                <a:cxn ang="0">
                  <a:pos x="1581" y="690"/>
                </a:cxn>
                <a:cxn ang="0">
                  <a:pos x="1671" y="723"/>
                </a:cxn>
                <a:cxn ang="0">
                  <a:pos x="1176" y="621"/>
                </a:cxn>
                <a:cxn ang="0">
                  <a:pos x="1854" y="567"/>
                </a:cxn>
                <a:cxn ang="0">
                  <a:pos x="1869" y="612"/>
                </a:cxn>
                <a:cxn ang="0">
                  <a:pos x="2103" y="861"/>
                </a:cxn>
                <a:cxn ang="0">
                  <a:pos x="1883" y="520"/>
                </a:cxn>
                <a:cxn ang="0">
                  <a:pos x="1842" y="490"/>
                </a:cxn>
                <a:cxn ang="0">
                  <a:pos x="1770" y="466"/>
                </a:cxn>
                <a:cxn ang="0">
                  <a:pos x="1740" y="448"/>
                </a:cxn>
                <a:cxn ang="0">
                  <a:pos x="1758" y="436"/>
                </a:cxn>
                <a:cxn ang="0">
                  <a:pos x="1830" y="430"/>
                </a:cxn>
                <a:cxn ang="0">
                  <a:pos x="1877" y="424"/>
                </a:cxn>
                <a:cxn ang="0">
                  <a:pos x="1955" y="394"/>
                </a:cxn>
                <a:cxn ang="0">
                  <a:pos x="2052" y="396"/>
                </a:cxn>
                <a:cxn ang="0">
                  <a:pos x="2253" y="732"/>
                </a:cxn>
                <a:cxn ang="0">
                  <a:pos x="2415" y="933"/>
                </a:cxn>
                <a:cxn ang="0">
                  <a:pos x="2397" y="828"/>
                </a:cxn>
                <a:cxn ang="0">
                  <a:pos x="2088" y="400"/>
                </a:cxn>
                <a:cxn ang="0">
                  <a:pos x="2046" y="346"/>
                </a:cxn>
                <a:cxn ang="0">
                  <a:pos x="1997" y="304"/>
                </a:cxn>
                <a:cxn ang="0">
                  <a:pos x="1967" y="286"/>
                </a:cxn>
                <a:cxn ang="0">
                  <a:pos x="1973" y="286"/>
                </a:cxn>
                <a:cxn ang="0">
                  <a:pos x="2009" y="286"/>
                </a:cxn>
                <a:cxn ang="0">
                  <a:pos x="2082" y="322"/>
                </a:cxn>
                <a:cxn ang="0">
                  <a:pos x="2199" y="384"/>
                </a:cxn>
                <a:cxn ang="0">
                  <a:pos x="2394" y="448"/>
                </a:cxn>
                <a:cxn ang="0">
                  <a:pos x="2595" y="516"/>
                </a:cxn>
                <a:cxn ang="0">
                  <a:pos x="2388" y="424"/>
                </a:cxn>
                <a:cxn ang="0">
                  <a:pos x="2219" y="340"/>
                </a:cxn>
                <a:cxn ang="0">
                  <a:pos x="2052" y="280"/>
                </a:cxn>
                <a:cxn ang="0">
                  <a:pos x="1955" y="262"/>
                </a:cxn>
                <a:cxn ang="0">
                  <a:pos x="1877" y="274"/>
                </a:cxn>
                <a:cxn ang="0">
                  <a:pos x="1752" y="274"/>
                </a:cxn>
                <a:cxn ang="0">
                  <a:pos x="1661" y="292"/>
                </a:cxn>
                <a:cxn ang="0">
                  <a:pos x="1607" y="316"/>
                </a:cxn>
                <a:cxn ang="0">
                  <a:pos x="1589" y="322"/>
                </a:cxn>
                <a:cxn ang="0">
                  <a:pos x="1409" y="358"/>
                </a:cxn>
                <a:cxn ang="0">
                  <a:pos x="1152" y="442"/>
                </a:cxn>
                <a:cxn ang="0">
                  <a:pos x="966" y="460"/>
                </a:cxn>
                <a:cxn ang="0">
                  <a:pos x="870" y="442"/>
                </a:cxn>
                <a:cxn ang="0">
                  <a:pos x="828" y="430"/>
                </a:cxn>
                <a:cxn ang="0">
                  <a:pos x="743" y="388"/>
                </a:cxn>
                <a:cxn ang="0">
                  <a:pos x="636" y="334"/>
                </a:cxn>
                <a:cxn ang="0">
                  <a:pos x="467" y="256"/>
                </a:cxn>
                <a:cxn ang="0">
                  <a:pos x="0" y="0"/>
                </a:cxn>
                <a:cxn ang="0">
                  <a:pos x="585" y="390"/>
                </a:cxn>
                <a:cxn ang="0">
                  <a:pos x="849" y="543"/>
                </a:cxn>
                <a:cxn ang="0">
                  <a:pos x="897" y="621"/>
                </a:cxn>
              </a:cxnLst>
              <a:rect l="0" t="0" r="r" b="b"/>
              <a:pathLst>
                <a:path w="2595" h="933">
                  <a:moveTo>
                    <a:pt x="981" y="675"/>
                  </a:moveTo>
                  <a:lnTo>
                    <a:pt x="1050" y="657"/>
                  </a:lnTo>
                  <a:lnTo>
                    <a:pt x="1143" y="651"/>
                  </a:lnTo>
                  <a:lnTo>
                    <a:pt x="1581" y="690"/>
                  </a:lnTo>
                  <a:lnTo>
                    <a:pt x="1623" y="738"/>
                  </a:lnTo>
                  <a:lnTo>
                    <a:pt x="1671" y="723"/>
                  </a:lnTo>
                  <a:lnTo>
                    <a:pt x="1656" y="675"/>
                  </a:lnTo>
                  <a:lnTo>
                    <a:pt x="1176" y="621"/>
                  </a:lnTo>
                  <a:lnTo>
                    <a:pt x="1797" y="534"/>
                  </a:lnTo>
                  <a:lnTo>
                    <a:pt x="1854" y="567"/>
                  </a:lnTo>
                  <a:lnTo>
                    <a:pt x="1881" y="585"/>
                  </a:lnTo>
                  <a:lnTo>
                    <a:pt x="1869" y="612"/>
                  </a:lnTo>
                  <a:lnTo>
                    <a:pt x="1995" y="852"/>
                  </a:lnTo>
                  <a:lnTo>
                    <a:pt x="2103" y="861"/>
                  </a:lnTo>
                  <a:lnTo>
                    <a:pt x="1889" y="538"/>
                  </a:lnTo>
                  <a:lnTo>
                    <a:pt x="1883" y="520"/>
                  </a:lnTo>
                  <a:lnTo>
                    <a:pt x="1872" y="508"/>
                  </a:lnTo>
                  <a:lnTo>
                    <a:pt x="1842" y="490"/>
                  </a:lnTo>
                  <a:lnTo>
                    <a:pt x="1806" y="478"/>
                  </a:lnTo>
                  <a:lnTo>
                    <a:pt x="1770" y="466"/>
                  </a:lnTo>
                  <a:lnTo>
                    <a:pt x="1752" y="454"/>
                  </a:lnTo>
                  <a:lnTo>
                    <a:pt x="1740" y="448"/>
                  </a:lnTo>
                  <a:lnTo>
                    <a:pt x="1746" y="436"/>
                  </a:lnTo>
                  <a:lnTo>
                    <a:pt x="1758" y="436"/>
                  </a:lnTo>
                  <a:lnTo>
                    <a:pt x="1782" y="430"/>
                  </a:lnTo>
                  <a:lnTo>
                    <a:pt x="1830" y="430"/>
                  </a:lnTo>
                  <a:lnTo>
                    <a:pt x="1854" y="430"/>
                  </a:lnTo>
                  <a:lnTo>
                    <a:pt x="1877" y="424"/>
                  </a:lnTo>
                  <a:lnTo>
                    <a:pt x="1925" y="400"/>
                  </a:lnTo>
                  <a:lnTo>
                    <a:pt x="1955" y="394"/>
                  </a:lnTo>
                  <a:lnTo>
                    <a:pt x="1979" y="394"/>
                  </a:lnTo>
                  <a:lnTo>
                    <a:pt x="2052" y="396"/>
                  </a:lnTo>
                  <a:lnTo>
                    <a:pt x="2046" y="456"/>
                  </a:lnTo>
                  <a:lnTo>
                    <a:pt x="2253" y="732"/>
                  </a:lnTo>
                  <a:lnTo>
                    <a:pt x="2334" y="816"/>
                  </a:lnTo>
                  <a:lnTo>
                    <a:pt x="2415" y="933"/>
                  </a:lnTo>
                  <a:lnTo>
                    <a:pt x="2430" y="909"/>
                  </a:lnTo>
                  <a:lnTo>
                    <a:pt x="2397" y="828"/>
                  </a:lnTo>
                  <a:lnTo>
                    <a:pt x="2094" y="412"/>
                  </a:lnTo>
                  <a:lnTo>
                    <a:pt x="2088" y="400"/>
                  </a:lnTo>
                  <a:lnTo>
                    <a:pt x="2076" y="376"/>
                  </a:lnTo>
                  <a:lnTo>
                    <a:pt x="2046" y="346"/>
                  </a:lnTo>
                  <a:lnTo>
                    <a:pt x="2015" y="322"/>
                  </a:lnTo>
                  <a:lnTo>
                    <a:pt x="1997" y="304"/>
                  </a:lnTo>
                  <a:lnTo>
                    <a:pt x="1979" y="292"/>
                  </a:lnTo>
                  <a:lnTo>
                    <a:pt x="1967" y="286"/>
                  </a:lnTo>
                  <a:lnTo>
                    <a:pt x="1967" y="286"/>
                  </a:lnTo>
                  <a:lnTo>
                    <a:pt x="1973" y="286"/>
                  </a:lnTo>
                  <a:lnTo>
                    <a:pt x="1985" y="286"/>
                  </a:lnTo>
                  <a:lnTo>
                    <a:pt x="2009" y="286"/>
                  </a:lnTo>
                  <a:lnTo>
                    <a:pt x="2040" y="298"/>
                  </a:lnTo>
                  <a:lnTo>
                    <a:pt x="2082" y="322"/>
                  </a:lnTo>
                  <a:lnTo>
                    <a:pt x="2124" y="348"/>
                  </a:lnTo>
                  <a:lnTo>
                    <a:pt x="2199" y="384"/>
                  </a:lnTo>
                  <a:lnTo>
                    <a:pt x="2325" y="426"/>
                  </a:lnTo>
                  <a:lnTo>
                    <a:pt x="2394" y="448"/>
                  </a:lnTo>
                  <a:lnTo>
                    <a:pt x="2523" y="522"/>
                  </a:lnTo>
                  <a:lnTo>
                    <a:pt x="2595" y="516"/>
                  </a:lnTo>
                  <a:lnTo>
                    <a:pt x="2442" y="454"/>
                  </a:lnTo>
                  <a:lnTo>
                    <a:pt x="2388" y="424"/>
                  </a:lnTo>
                  <a:lnTo>
                    <a:pt x="2327" y="388"/>
                  </a:lnTo>
                  <a:lnTo>
                    <a:pt x="2219" y="340"/>
                  </a:lnTo>
                  <a:lnTo>
                    <a:pt x="2106" y="292"/>
                  </a:lnTo>
                  <a:lnTo>
                    <a:pt x="2052" y="280"/>
                  </a:lnTo>
                  <a:lnTo>
                    <a:pt x="2003" y="268"/>
                  </a:lnTo>
                  <a:lnTo>
                    <a:pt x="1955" y="262"/>
                  </a:lnTo>
                  <a:lnTo>
                    <a:pt x="1919" y="268"/>
                  </a:lnTo>
                  <a:lnTo>
                    <a:pt x="1877" y="274"/>
                  </a:lnTo>
                  <a:lnTo>
                    <a:pt x="1812" y="274"/>
                  </a:lnTo>
                  <a:lnTo>
                    <a:pt x="1752" y="274"/>
                  </a:lnTo>
                  <a:lnTo>
                    <a:pt x="1703" y="286"/>
                  </a:lnTo>
                  <a:lnTo>
                    <a:pt x="1661" y="292"/>
                  </a:lnTo>
                  <a:lnTo>
                    <a:pt x="1631" y="304"/>
                  </a:lnTo>
                  <a:lnTo>
                    <a:pt x="1607" y="316"/>
                  </a:lnTo>
                  <a:lnTo>
                    <a:pt x="1595" y="322"/>
                  </a:lnTo>
                  <a:lnTo>
                    <a:pt x="1589" y="322"/>
                  </a:lnTo>
                  <a:lnTo>
                    <a:pt x="1500" y="334"/>
                  </a:lnTo>
                  <a:lnTo>
                    <a:pt x="1409" y="358"/>
                  </a:lnTo>
                  <a:lnTo>
                    <a:pt x="1236" y="418"/>
                  </a:lnTo>
                  <a:lnTo>
                    <a:pt x="1152" y="442"/>
                  </a:lnTo>
                  <a:lnTo>
                    <a:pt x="1061" y="460"/>
                  </a:lnTo>
                  <a:lnTo>
                    <a:pt x="966" y="460"/>
                  </a:lnTo>
                  <a:lnTo>
                    <a:pt x="918" y="454"/>
                  </a:lnTo>
                  <a:lnTo>
                    <a:pt x="870" y="442"/>
                  </a:lnTo>
                  <a:lnTo>
                    <a:pt x="858" y="436"/>
                  </a:lnTo>
                  <a:lnTo>
                    <a:pt x="828" y="430"/>
                  </a:lnTo>
                  <a:lnTo>
                    <a:pt x="791" y="412"/>
                  </a:lnTo>
                  <a:lnTo>
                    <a:pt x="743" y="388"/>
                  </a:lnTo>
                  <a:lnTo>
                    <a:pt x="690" y="364"/>
                  </a:lnTo>
                  <a:lnTo>
                    <a:pt x="636" y="334"/>
                  </a:lnTo>
                  <a:lnTo>
                    <a:pt x="515" y="280"/>
                  </a:lnTo>
                  <a:lnTo>
                    <a:pt x="467" y="256"/>
                  </a:lnTo>
                  <a:lnTo>
                    <a:pt x="443" y="244"/>
                  </a:lnTo>
                  <a:lnTo>
                    <a:pt x="0" y="0"/>
                  </a:lnTo>
                  <a:lnTo>
                    <a:pt x="123" y="120"/>
                  </a:lnTo>
                  <a:lnTo>
                    <a:pt x="585" y="390"/>
                  </a:lnTo>
                  <a:lnTo>
                    <a:pt x="708" y="462"/>
                  </a:lnTo>
                  <a:lnTo>
                    <a:pt x="849" y="543"/>
                  </a:lnTo>
                  <a:lnTo>
                    <a:pt x="882" y="564"/>
                  </a:lnTo>
                  <a:lnTo>
                    <a:pt x="897" y="621"/>
                  </a:lnTo>
                  <a:lnTo>
                    <a:pt x="981" y="67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46" name="Freeform 17"/>
            <p:cNvSpPr>
              <a:spLocks/>
            </p:cNvSpPr>
            <p:nvPr userDrawn="1"/>
          </p:nvSpPr>
          <p:spPr bwMode="hidden">
            <a:xfrm>
              <a:off x="0" y="2994"/>
              <a:ext cx="2723" cy="1091"/>
            </a:xfrm>
            <a:custGeom>
              <a:avLst/>
              <a:gdLst>
                <a:gd name="T0" fmla="*/ 2370 w 2723"/>
                <a:gd name="T1" fmla="*/ 72 h 1091"/>
                <a:gd name="T2" fmla="*/ 2597 w 2723"/>
                <a:gd name="T3" fmla="*/ 198 h 1091"/>
                <a:gd name="T4" fmla="*/ 2639 w 2723"/>
                <a:gd name="T5" fmla="*/ 276 h 1091"/>
                <a:gd name="T6" fmla="*/ 2453 w 2723"/>
                <a:gd name="T7" fmla="*/ 264 h 1091"/>
                <a:gd name="T8" fmla="*/ 2297 w 2723"/>
                <a:gd name="T9" fmla="*/ 204 h 1091"/>
                <a:gd name="T10" fmla="*/ 2112 w 2723"/>
                <a:gd name="T11" fmla="*/ 66 h 1091"/>
                <a:gd name="T12" fmla="*/ 2088 w 2723"/>
                <a:gd name="T13" fmla="*/ 72 h 1091"/>
                <a:gd name="T14" fmla="*/ 2106 w 2723"/>
                <a:gd name="T15" fmla="*/ 114 h 1091"/>
                <a:gd name="T16" fmla="*/ 2412 w 2723"/>
                <a:gd name="T17" fmla="*/ 552 h 1091"/>
                <a:gd name="T18" fmla="*/ 2279 w 2723"/>
                <a:gd name="T19" fmla="*/ 564 h 1091"/>
                <a:gd name="T20" fmla="*/ 2189 w 2723"/>
                <a:gd name="T21" fmla="*/ 492 h 1091"/>
                <a:gd name="T22" fmla="*/ 2058 w 2723"/>
                <a:gd name="T23" fmla="*/ 330 h 1091"/>
                <a:gd name="T24" fmla="*/ 1991 w 2723"/>
                <a:gd name="T25" fmla="*/ 234 h 1091"/>
                <a:gd name="T26" fmla="*/ 1949 w 2723"/>
                <a:gd name="T27" fmla="*/ 174 h 1091"/>
                <a:gd name="T28" fmla="*/ 1824 w 2723"/>
                <a:gd name="T29" fmla="*/ 132 h 1091"/>
                <a:gd name="T30" fmla="*/ 1794 w 2723"/>
                <a:gd name="T31" fmla="*/ 144 h 1091"/>
                <a:gd name="T32" fmla="*/ 1895 w 2723"/>
                <a:gd name="T33" fmla="*/ 222 h 1091"/>
                <a:gd name="T34" fmla="*/ 1943 w 2723"/>
                <a:gd name="T35" fmla="*/ 366 h 1091"/>
                <a:gd name="T36" fmla="*/ 2064 w 2723"/>
                <a:gd name="T37" fmla="*/ 630 h 1091"/>
                <a:gd name="T38" fmla="*/ 2052 w 2723"/>
                <a:gd name="T39" fmla="*/ 695 h 1091"/>
                <a:gd name="T40" fmla="*/ 1955 w 2723"/>
                <a:gd name="T41" fmla="*/ 683 h 1091"/>
                <a:gd name="T42" fmla="*/ 1913 w 2723"/>
                <a:gd name="T43" fmla="*/ 636 h 1091"/>
                <a:gd name="T44" fmla="*/ 1703 w 2723"/>
                <a:gd name="T45" fmla="*/ 312 h 1091"/>
                <a:gd name="T46" fmla="*/ 1637 w 2723"/>
                <a:gd name="T47" fmla="*/ 276 h 1091"/>
                <a:gd name="T48" fmla="*/ 1643 w 2723"/>
                <a:gd name="T49" fmla="*/ 318 h 1091"/>
                <a:gd name="T50" fmla="*/ 1673 w 2723"/>
                <a:gd name="T51" fmla="*/ 408 h 1091"/>
                <a:gd name="T52" fmla="*/ 1716 w 2723"/>
                <a:gd name="T53" fmla="*/ 779 h 1091"/>
                <a:gd name="T54" fmla="*/ 1691 w 2723"/>
                <a:gd name="T55" fmla="*/ 737 h 1091"/>
                <a:gd name="T56" fmla="*/ 1613 w 2723"/>
                <a:gd name="T57" fmla="*/ 582 h 1091"/>
                <a:gd name="T58" fmla="*/ 1494 w 2723"/>
                <a:gd name="T59" fmla="*/ 480 h 1091"/>
                <a:gd name="T60" fmla="*/ 1248 w 2723"/>
                <a:gd name="T61" fmla="*/ 528 h 1091"/>
                <a:gd name="T62" fmla="*/ 996 w 2723"/>
                <a:gd name="T63" fmla="*/ 630 h 1091"/>
                <a:gd name="T64" fmla="*/ 714 w 2723"/>
                <a:gd name="T65" fmla="*/ 534 h 1091"/>
                <a:gd name="T66" fmla="*/ 198 w 2723"/>
                <a:gd name="T67" fmla="*/ 288 h 1091"/>
                <a:gd name="T68" fmla="*/ 0 w 2723"/>
                <a:gd name="T69" fmla="*/ 460 h 1091"/>
                <a:gd name="T70" fmla="*/ 288 w 2723"/>
                <a:gd name="T71" fmla="*/ 570 h 1091"/>
                <a:gd name="T72" fmla="*/ 461 w 2723"/>
                <a:gd name="T73" fmla="*/ 654 h 1091"/>
                <a:gd name="T74" fmla="*/ 725 w 2723"/>
                <a:gd name="T75" fmla="*/ 755 h 1091"/>
                <a:gd name="T76" fmla="*/ 966 w 2723"/>
                <a:gd name="T77" fmla="*/ 791 h 1091"/>
                <a:gd name="T78" fmla="*/ 1176 w 2723"/>
                <a:gd name="T79" fmla="*/ 779 h 1091"/>
                <a:gd name="T80" fmla="*/ 1278 w 2723"/>
                <a:gd name="T81" fmla="*/ 791 h 1091"/>
                <a:gd name="T82" fmla="*/ 1404 w 2723"/>
                <a:gd name="T83" fmla="*/ 845 h 1091"/>
                <a:gd name="T84" fmla="*/ 1416 w 2723"/>
                <a:gd name="T85" fmla="*/ 887 h 1091"/>
                <a:gd name="T86" fmla="*/ 1361 w 2723"/>
                <a:gd name="T87" fmla="*/ 923 h 1091"/>
                <a:gd name="T88" fmla="*/ 1385 w 2723"/>
                <a:gd name="T89" fmla="*/ 1007 h 1091"/>
                <a:gd name="T90" fmla="*/ 1494 w 2723"/>
                <a:gd name="T91" fmla="*/ 1085 h 1091"/>
                <a:gd name="T92" fmla="*/ 1697 w 2723"/>
                <a:gd name="T93" fmla="*/ 1043 h 1091"/>
                <a:gd name="T94" fmla="*/ 1812 w 2723"/>
                <a:gd name="T95" fmla="*/ 989 h 1091"/>
                <a:gd name="T96" fmla="*/ 1973 w 2723"/>
                <a:gd name="T97" fmla="*/ 917 h 1091"/>
                <a:gd name="T98" fmla="*/ 2201 w 2723"/>
                <a:gd name="T99" fmla="*/ 899 h 1091"/>
                <a:gd name="T100" fmla="*/ 2364 w 2723"/>
                <a:gd name="T101" fmla="*/ 863 h 1091"/>
                <a:gd name="T102" fmla="*/ 2400 w 2723"/>
                <a:gd name="T103" fmla="*/ 743 h 1091"/>
                <a:gd name="T104" fmla="*/ 2471 w 2723"/>
                <a:gd name="T105" fmla="*/ 701 h 1091"/>
                <a:gd name="T106" fmla="*/ 2621 w 2723"/>
                <a:gd name="T107" fmla="*/ 504 h 1091"/>
                <a:gd name="T108" fmla="*/ 2693 w 2723"/>
                <a:gd name="T109" fmla="*/ 374 h 1091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2723" h="1091">
                  <a:moveTo>
                    <a:pt x="2723" y="299"/>
                  </a:moveTo>
                  <a:lnTo>
                    <a:pt x="2715" y="240"/>
                  </a:lnTo>
                  <a:lnTo>
                    <a:pt x="2656" y="195"/>
                  </a:lnTo>
                  <a:lnTo>
                    <a:pt x="2370" y="72"/>
                  </a:lnTo>
                  <a:lnTo>
                    <a:pt x="2303" y="54"/>
                  </a:lnTo>
                  <a:lnTo>
                    <a:pt x="2585" y="186"/>
                  </a:lnTo>
                  <a:lnTo>
                    <a:pt x="2591" y="192"/>
                  </a:lnTo>
                  <a:lnTo>
                    <a:pt x="2597" y="198"/>
                  </a:lnTo>
                  <a:lnTo>
                    <a:pt x="2621" y="228"/>
                  </a:lnTo>
                  <a:lnTo>
                    <a:pt x="2639" y="258"/>
                  </a:lnTo>
                  <a:lnTo>
                    <a:pt x="2646" y="270"/>
                  </a:lnTo>
                  <a:lnTo>
                    <a:pt x="2639" y="276"/>
                  </a:lnTo>
                  <a:lnTo>
                    <a:pt x="2603" y="282"/>
                  </a:lnTo>
                  <a:lnTo>
                    <a:pt x="2555" y="282"/>
                  </a:lnTo>
                  <a:lnTo>
                    <a:pt x="2507" y="276"/>
                  </a:lnTo>
                  <a:lnTo>
                    <a:pt x="2453" y="264"/>
                  </a:lnTo>
                  <a:lnTo>
                    <a:pt x="2394" y="246"/>
                  </a:lnTo>
                  <a:lnTo>
                    <a:pt x="2340" y="222"/>
                  </a:lnTo>
                  <a:lnTo>
                    <a:pt x="2321" y="216"/>
                  </a:lnTo>
                  <a:lnTo>
                    <a:pt x="2297" y="204"/>
                  </a:lnTo>
                  <a:lnTo>
                    <a:pt x="2171" y="126"/>
                  </a:lnTo>
                  <a:lnTo>
                    <a:pt x="2165" y="120"/>
                  </a:lnTo>
                  <a:lnTo>
                    <a:pt x="2154" y="102"/>
                  </a:lnTo>
                  <a:lnTo>
                    <a:pt x="2112" y="66"/>
                  </a:lnTo>
                  <a:lnTo>
                    <a:pt x="2064" y="24"/>
                  </a:lnTo>
                  <a:lnTo>
                    <a:pt x="2046" y="6"/>
                  </a:lnTo>
                  <a:lnTo>
                    <a:pt x="2034" y="0"/>
                  </a:lnTo>
                  <a:lnTo>
                    <a:pt x="2088" y="72"/>
                  </a:lnTo>
                  <a:lnTo>
                    <a:pt x="2106" y="108"/>
                  </a:lnTo>
                  <a:lnTo>
                    <a:pt x="2106" y="114"/>
                  </a:lnTo>
                  <a:lnTo>
                    <a:pt x="2112" y="114"/>
                  </a:lnTo>
                  <a:lnTo>
                    <a:pt x="2406" y="516"/>
                  </a:lnTo>
                  <a:lnTo>
                    <a:pt x="2412" y="534"/>
                  </a:lnTo>
                  <a:lnTo>
                    <a:pt x="2412" y="552"/>
                  </a:lnTo>
                  <a:lnTo>
                    <a:pt x="2394" y="576"/>
                  </a:lnTo>
                  <a:lnTo>
                    <a:pt x="2364" y="588"/>
                  </a:lnTo>
                  <a:lnTo>
                    <a:pt x="2321" y="588"/>
                  </a:lnTo>
                  <a:lnTo>
                    <a:pt x="2279" y="564"/>
                  </a:lnTo>
                  <a:lnTo>
                    <a:pt x="2237" y="534"/>
                  </a:lnTo>
                  <a:lnTo>
                    <a:pt x="2201" y="504"/>
                  </a:lnTo>
                  <a:lnTo>
                    <a:pt x="2195" y="498"/>
                  </a:lnTo>
                  <a:lnTo>
                    <a:pt x="2189" y="492"/>
                  </a:lnTo>
                  <a:lnTo>
                    <a:pt x="2171" y="462"/>
                  </a:lnTo>
                  <a:lnTo>
                    <a:pt x="2142" y="420"/>
                  </a:lnTo>
                  <a:lnTo>
                    <a:pt x="2100" y="378"/>
                  </a:lnTo>
                  <a:lnTo>
                    <a:pt x="2058" y="330"/>
                  </a:lnTo>
                  <a:lnTo>
                    <a:pt x="2040" y="318"/>
                  </a:lnTo>
                  <a:lnTo>
                    <a:pt x="2028" y="300"/>
                  </a:lnTo>
                  <a:lnTo>
                    <a:pt x="2009" y="264"/>
                  </a:lnTo>
                  <a:lnTo>
                    <a:pt x="1991" y="234"/>
                  </a:lnTo>
                  <a:lnTo>
                    <a:pt x="1985" y="210"/>
                  </a:lnTo>
                  <a:lnTo>
                    <a:pt x="1973" y="192"/>
                  </a:lnTo>
                  <a:lnTo>
                    <a:pt x="1967" y="180"/>
                  </a:lnTo>
                  <a:lnTo>
                    <a:pt x="1949" y="174"/>
                  </a:lnTo>
                  <a:lnTo>
                    <a:pt x="1907" y="156"/>
                  </a:lnTo>
                  <a:lnTo>
                    <a:pt x="1860" y="138"/>
                  </a:lnTo>
                  <a:lnTo>
                    <a:pt x="1836" y="132"/>
                  </a:lnTo>
                  <a:lnTo>
                    <a:pt x="1824" y="132"/>
                  </a:lnTo>
                  <a:lnTo>
                    <a:pt x="1806" y="132"/>
                  </a:lnTo>
                  <a:lnTo>
                    <a:pt x="1800" y="138"/>
                  </a:lnTo>
                  <a:lnTo>
                    <a:pt x="1794" y="144"/>
                  </a:lnTo>
                  <a:lnTo>
                    <a:pt x="1842" y="156"/>
                  </a:lnTo>
                  <a:lnTo>
                    <a:pt x="1872" y="180"/>
                  </a:lnTo>
                  <a:lnTo>
                    <a:pt x="1889" y="204"/>
                  </a:lnTo>
                  <a:lnTo>
                    <a:pt x="1895" y="222"/>
                  </a:lnTo>
                  <a:lnTo>
                    <a:pt x="1889" y="240"/>
                  </a:lnTo>
                  <a:lnTo>
                    <a:pt x="1901" y="270"/>
                  </a:lnTo>
                  <a:lnTo>
                    <a:pt x="1919" y="318"/>
                  </a:lnTo>
                  <a:lnTo>
                    <a:pt x="1943" y="366"/>
                  </a:lnTo>
                  <a:lnTo>
                    <a:pt x="1991" y="480"/>
                  </a:lnTo>
                  <a:lnTo>
                    <a:pt x="2021" y="534"/>
                  </a:lnTo>
                  <a:lnTo>
                    <a:pt x="2040" y="582"/>
                  </a:lnTo>
                  <a:lnTo>
                    <a:pt x="2064" y="630"/>
                  </a:lnTo>
                  <a:lnTo>
                    <a:pt x="2076" y="666"/>
                  </a:lnTo>
                  <a:lnTo>
                    <a:pt x="2082" y="683"/>
                  </a:lnTo>
                  <a:lnTo>
                    <a:pt x="2070" y="695"/>
                  </a:lnTo>
                  <a:lnTo>
                    <a:pt x="2052" y="695"/>
                  </a:lnTo>
                  <a:lnTo>
                    <a:pt x="2021" y="695"/>
                  </a:lnTo>
                  <a:lnTo>
                    <a:pt x="1997" y="695"/>
                  </a:lnTo>
                  <a:lnTo>
                    <a:pt x="1973" y="689"/>
                  </a:lnTo>
                  <a:lnTo>
                    <a:pt x="1955" y="683"/>
                  </a:lnTo>
                  <a:lnTo>
                    <a:pt x="1949" y="683"/>
                  </a:lnTo>
                  <a:lnTo>
                    <a:pt x="1949" y="677"/>
                  </a:lnTo>
                  <a:lnTo>
                    <a:pt x="1943" y="672"/>
                  </a:lnTo>
                  <a:lnTo>
                    <a:pt x="1913" y="636"/>
                  </a:lnTo>
                  <a:lnTo>
                    <a:pt x="1806" y="324"/>
                  </a:lnTo>
                  <a:lnTo>
                    <a:pt x="1776" y="330"/>
                  </a:lnTo>
                  <a:lnTo>
                    <a:pt x="1746" y="330"/>
                  </a:lnTo>
                  <a:lnTo>
                    <a:pt x="1703" y="312"/>
                  </a:lnTo>
                  <a:lnTo>
                    <a:pt x="1673" y="288"/>
                  </a:lnTo>
                  <a:lnTo>
                    <a:pt x="1667" y="276"/>
                  </a:lnTo>
                  <a:lnTo>
                    <a:pt x="1655" y="270"/>
                  </a:lnTo>
                  <a:lnTo>
                    <a:pt x="1637" y="276"/>
                  </a:lnTo>
                  <a:lnTo>
                    <a:pt x="1631" y="288"/>
                  </a:lnTo>
                  <a:lnTo>
                    <a:pt x="1625" y="306"/>
                  </a:lnTo>
                  <a:lnTo>
                    <a:pt x="1625" y="312"/>
                  </a:lnTo>
                  <a:lnTo>
                    <a:pt x="1643" y="318"/>
                  </a:lnTo>
                  <a:lnTo>
                    <a:pt x="1655" y="336"/>
                  </a:lnTo>
                  <a:lnTo>
                    <a:pt x="1667" y="366"/>
                  </a:lnTo>
                  <a:lnTo>
                    <a:pt x="1673" y="402"/>
                  </a:lnTo>
                  <a:lnTo>
                    <a:pt x="1673" y="408"/>
                  </a:lnTo>
                  <a:lnTo>
                    <a:pt x="1673" y="414"/>
                  </a:lnTo>
                  <a:lnTo>
                    <a:pt x="1716" y="761"/>
                  </a:lnTo>
                  <a:lnTo>
                    <a:pt x="1716" y="773"/>
                  </a:lnTo>
                  <a:lnTo>
                    <a:pt x="1716" y="779"/>
                  </a:lnTo>
                  <a:lnTo>
                    <a:pt x="1709" y="773"/>
                  </a:lnTo>
                  <a:lnTo>
                    <a:pt x="1703" y="755"/>
                  </a:lnTo>
                  <a:lnTo>
                    <a:pt x="1697" y="749"/>
                  </a:lnTo>
                  <a:lnTo>
                    <a:pt x="1691" y="737"/>
                  </a:lnTo>
                  <a:lnTo>
                    <a:pt x="1679" y="713"/>
                  </a:lnTo>
                  <a:lnTo>
                    <a:pt x="1661" y="672"/>
                  </a:lnTo>
                  <a:lnTo>
                    <a:pt x="1643" y="630"/>
                  </a:lnTo>
                  <a:lnTo>
                    <a:pt x="1613" y="582"/>
                  </a:lnTo>
                  <a:lnTo>
                    <a:pt x="1589" y="540"/>
                  </a:lnTo>
                  <a:lnTo>
                    <a:pt x="1560" y="510"/>
                  </a:lnTo>
                  <a:lnTo>
                    <a:pt x="1536" y="492"/>
                  </a:lnTo>
                  <a:lnTo>
                    <a:pt x="1494" y="480"/>
                  </a:lnTo>
                  <a:lnTo>
                    <a:pt x="1446" y="480"/>
                  </a:lnTo>
                  <a:lnTo>
                    <a:pt x="1397" y="486"/>
                  </a:lnTo>
                  <a:lnTo>
                    <a:pt x="1349" y="498"/>
                  </a:lnTo>
                  <a:lnTo>
                    <a:pt x="1248" y="528"/>
                  </a:lnTo>
                  <a:lnTo>
                    <a:pt x="1158" y="570"/>
                  </a:lnTo>
                  <a:lnTo>
                    <a:pt x="1104" y="600"/>
                  </a:lnTo>
                  <a:lnTo>
                    <a:pt x="1037" y="624"/>
                  </a:lnTo>
                  <a:lnTo>
                    <a:pt x="996" y="630"/>
                  </a:lnTo>
                  <a:lnTo>
                    <a:pt x="948" y="630"/>
                  </a:lnTo>
                  <a:lnTo>
                    <a:pt x="900" y="618"/>
                  </a:lnTo>
                  <a:lnTo>
                    <a:pt x="840" y="588"/>
                  </a:lnTo>
                  <a:lnTo>
                    <a:pt x="714" y="534"/>
                  </a:lnTo>
                  <a:lnTo>
                    <a:pt x="582" y="474"/>
                  </a:lnTo>
                  <a:lnTo>
                    <a:pt x="443" y="408"/>
                  </a:lnTo>
                  <a:lnTo>
                    <a:pt x="318" y="348"/>
                  </a:lnTo>
                  <a:lnTo>
                    <a:pt x="198" y="288"/>
                  </a:lnTo>
                  <a:lnTo>
                    <a:pt x="149" y="264"/>
                  </a:lnTo>
                  <a:lnTo>
                    <a:pt x="102" y="240"/>
                  </a:lnTo>
                  <a:lnTo>
                    <a:pt x="0" y="187"/>
                  </a:lnTo>
                  <a:lnTo>
                    <a:pt x="0" y="460"/>
                  </a:lnTo>
                  <a:lnTo>
                    <a:pt x="36" y="474"/>
                  </a:lnTo>
                  <a:lnTo>
                    <a:pt x="149" y="516"/>
                  </a:lnTo>
                  <a:lnTo>
                    <a:pt x="216" y="540"/>
                  </a:lnTo>
                  <a:lnTo>
                    <a:pt x="288" y="570"/>
                  </a:lnTo>
                  <a:lnTo>
                    <a:pt x="348" y="594"/>
                  </a:lnTo>
                  <a:lnTo>
                    <a:pt x="396" y="618"/>
                  </a:lnTo>
                  <a:lnTo>
                    <a:pt x="432" y="636"/>
                  </a:lnTo>
                  <a:lnTo>
                    <a:pt x="461" y="654"/>
                  </a:lnTo>
                  <a:lnTo>
                    <a:pt x="504" y="672"/>
                  </a:lnTo>
                  <a:lnTo>
                    <a:pt x="588" y="707"/>
                  </a:lnTo>
                  <a:lnTo>
                    <a:pt x="684" y="743"/>
                  </a:lnTo>
                  <a:lnTo>
                    <a:pt x="725" y="755"/>
                  </a:lnTo>
                  <a:lnTo>
                    <a:pt x="761" y="767"/>
                  </a:lnTo>
                  <a:lnTo>
                    <a:pt x="828" y="779"/>
                  </a:lnTo>
                  <a:lnTo>
                    <a:pt x="894" y="785"/>
                  </a:lnTo>
                  <a:lnTo>
                    <a:pt x="966" y="791"/>
                  </a:lnTo>
                  <a:lnTo>
                    <a:pt x="1031" y="791"/>
                  </a:lnTo>
                  <a:lnTo>
                    <a:pt x="1092" y="785"/>
                  </a:lnTo>
                  <a:lnTo>
                    <a:pt x="1146" y="785"/>
                  </a:lnTo>
                  <a:lnTo>
                    <a:pt x="1176" y="779"/>
                  </a:lnTo>
                  <a:lnTo>
                    <a:pt x="1188" y="779"/>
                  </a:lnTo>
                  <a:lnTo>
                    <a:pt x="1236" y="785"/>
                  </a:lnTo>
                  <a:lnTo>
                    <a:pt x="1278" y="791"/>
                  </a:lnTo>
                  <a:lnTo>
                    <a:pt x="1307" y="803"/>
                  </a:lnTo>
                  <a:lnTo>
                    <a:pt x="1337" y="809"/>
                  </a:lnTo>
                  <a:lnTo>
                    <a:pt x="1379" y="827"/>
                  </a:lnTo>
                  <a:lnTo>
                    <a:pt x="1404" y="845"/>
                  </a:lnTo>
                  <a:lnTo>
                    <a:pt x="1416" y="863"/>
                  </a:lnTo>
                  <a:lnTo>
                    <a:pt x="1416" y="875"/>
                  </a:lnTo>
                  <a:lnTo>
                    <a:pt x="1416" y="881"/>
                  </a:lnTo>
                  <a:lnTo>
                    <a:pt x="1416" y="887"/>
                  </a:lnTo>
                  <a:lnTo>
                    <a:pt x="1410" y="887"/>
                  </a:lnTo>
                  <a:lnTo>
                    <a:pt x="1397" y="893"/>
                  </a:lnTo>
                  <a:lnTo>
                    <a:pt x="1379" y="905"/>
                  </a:lnTo>
                  <a:lnTo>
                    <a:pt x="1361" y="923"/>
                  </a:lnTo>
                  <a:lnTo>
                    <a:pt x="1355" y="941"/>
                  </a:lnTo>
                  <a:lnTo>
                    <a:pt x="1361" y="971"/>
                  </a:lnTo>
                  <a:lnTo>
                    <a:pt x="1367" y="989"/>
                  </a:lnTo>
                  <a:lnTo>
                    <a:pt x="1385" y="1007"/>
                  </a:lnTo>
                  <a:lnTo>
                    <a:pt x="1404" y="1025"/>
                  </a:lnTo>
                  <a:lnTo>
                    <a:pt x="1434" y="1049"/>
                  </a:lnTo>
                  <a:lnTo>
                    <a:pt x="1464" y="1067"/>
                  </a:lnTo>
                  <a:lnTo>
                    <a:pt x="1494" y="1085"/>
                  </a:lnTo>
                  <a:lnTo>
                    <a:pt x="1554" y="1091"/>
                  </a:lnTo>
                  <a:lnTo>
                    <a:pt x="1607" y="1085"/>
                  </a:lnTo>
                  <a:lnTo>
                    <a:pt x="1661" y="1067"/>
                  </a:lnTo>
                  <a:lnTo>
                    <a:pt x="1697" y="1043"/>
                  </a:lnTo>
                  <a:lnTo>
                    <a:pt x="1734" y="1019"/>
                  </a:lnTo>
                  <a:lnTo>
                    <a:pt x="1752" y="995"/>
                  </a:lnTo>
                  <a:lnTo>
                    <a:pt x="1758" y="989"/>
                  </a:lnTo>
                  <a:lnTo>
                    <a:pt x="1812" y="989"/>
                  </a:lnTo>
                  <a:lnTo>
                    <a:pt x="1860" y="983"/>
                  </a:lnTo>
                  <a:lnTo>
                    <a:pt x="1907" y="965"/>
                  </a:lnTo>
                  <a:lnTo>
                    <a:pt x="1943" y="941"/>
                  </a:lnTo>
                  <a:lnTo>
                    <a:pt x="1973" y="917"/>
                  </a:lnTo>
                  <a:lnTo>
                    <a:pt x="2003" y="899"/>
                  </a:lnTo>
                  <a:lnTo>
                    <a:pt x="2015" y="881"/>
                  </a:lnTo>
                  <a:lnTo>
                    <a:pt x="2021" y="875"/>
                  </a:lnTo>
                  <a:lnTo>
                    <a:pt x="2201" y="899"/>
                  </a:lnTo>
                  <a:lnTo>
                    <a:pt x="2243" y="905"/>
                  </a:lnTo>
                  <a:lnTo>
                    <a:pt x="2273" y="899"/>
                  </a:lnTo>
                  <a:lnTo>
                    <a:pt x="2327" y="887"/>
                  </a:lnTo>
                  <a:lnTo>
                    <a:pt x="2364" y="863"/>
                  </a:lnTo>
                  <a:lnTo>
                    <a:pt x="2388" y="827"/>
                  </a:lnTo>
                  <a:lnTo>
                    <a:pt x="2400" y="797"/>
                  </a:lnTo>
                  <a:lnTo>
                    <a:pt x="2400" y="767"/>
                  </a:lnTo>
                  <a:lnTo>
                    <a:pt x="2400" y="743"/>
                  </a:lnTo>
                  <a:lnTo>
                    <a:pt x="2400" y="737"/>
                  </a:lnTo>
                  <a:lnTo>
                    <a:pt x="2418" y="737"/>
                  </a:lnTo>
                  <a:lnTo>
                    <a:pt x="2436" y="731"/>
                  </a:lnTo>
                  <a:lnTo>
                    <a:pt x="2471" y="701"/>
                  </a:lnTo>
                  <a:lnTo>
                    <a:pt x="2513" y="660"/>
                  </a:lnTo>
                  <a:lnTo>
                    <a:pt x="2555" y="606"/>
                  </a:lnTo>
                  <a:lnTo>
                    <a:pt x="2591" y="552"/>
                  </a:lnTo>
                  <a:lnTo>
                    <a:pt x="2621" y="504"/>
                  </a:lnTo>
                  <a:lnTo>
                    <a:pt x="2639" y="468"/>
                  </a:lnTo>
                  <a:lnTo>
                    <a:pt x="2646" y="462"/>
                  </a:lnTo>
                  <a:lnTo>
                    <a:pt x="2646" y="456"/>
                  </a:lnTo>
                  <a:lnTo>
                    <a:pt x="2693" y="374"/>
                  </a:lnTo>
                  <a:lnTo>
                    <a:pt x="2723" y="29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4114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115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16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17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n-lt"/>
              </a:defRPr>
            </a:lvl1pPr>
          </a:lstStyle>
          <a:p>
            <a:pPr>
              <a:defRPr/>
            </a:pPr>
            <a:fld id="{B52547BE-2FEB-44E2-BF0E-BD6F104EA7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4118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28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ransition spd="slow">
    <p:strips dir="rd"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71550" y="-1108075"/>
            <a:ext cx="7772400" cy="1736725"/>
          </a:xfrm>
        </p:spPr>
        <p:txBody>
          <a:bodyPr/>
          <a:lstStyle/>
          <a:p>
            <a:pPr eaLnBrk="1" hangingPunct="1">
              <a:defRPr/>
            </a:pPr>
            <a:r>
              <a:rPr lang="ru-RU" sz="1800" dirty="0" smtClean="0">
                <a:latin typeface="Franklin Gothic Book" pitchFamily="34" charset="0"/>
              </a:rPr>
              <a:t>ГБОУ ТРОЦ «Солнышко»»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08175" y="836613"/>
            <a:ext cx="6400800" cy="1752600"/>
          </a:xfrm>
        </p:spPr>
        <p:txBody>
          <a:bodyPr/>
          <a:lstStyle/>
          <a:p>
            <a:pPr eaLnBrk="1" hangingPunct="1">
              <a:defRPr/>
            </a:pPr>
            <a:r>
              <a:rPr lang="ru-RU" b="1" dirty="0" smtClean="0"/>
              <a:t>Работа с </a:t>
            </a:r>
            <a:r>
              <a:rPr lang="ru-RU" b="1" dirty="0" err="1" smtClean="0"/>
              <a:t>профессиографическим</a:t>
            </a:r>
            <a:r>
              <a:rPr lang="ru-RU" b="1" dirty="0" smtClean="0"/>
              <a:t> материалом с детьми  </a:t>
            </a:r>
          </a:p>
        </p:txBody>
      </p:sp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>
            <a:off x="1979613" y="1484313"/>
            <a:ext cx="6696075" cy="1212850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50000"/>
              </a:avLst>
            </a:prstTxWarp>
            <a:scene3d>
              <a:camera prst="legacyObliqueTopLeft"/>
              <a:lightRig rig="legacyNormal3" dir="r"/>
            </a:scene3d>
            <a:sp3d extrusionH="201600" prstMaterial="legacyMatte">
              <a:extrusionClr>
                <a:srgbClr val="0066CC"/>
              </a:extrusionClr>
            </a:sp3d>
          </a:bodyPr>
          <a:lstStyle/>
          <a:p>
            <a:pPr algn="ctr"/>
            <a:endParaRPr lang="ru-RU" sz="3600" kern="10">
              <a:ln w="9525">
                <a:round/>
                <a:headEnd/>
                <a:tailEnd/>
              </a:ln>
              <a:gradFill rotWithShape="1">
                <a:gsLst>
                  <a:gs pos="0">
                    <a:srgbClr val="FFFFCC"/>
                  </a:gs>
                  <a:gs pos="100000">
                    <a:srgbClr val="FF9999"/>
                  </a:gs>
                </a:gsLst>
                <a:lin ang="5400000" scaled="1"/>
              </a:gradFill>
              <a:latin typeface="Times New Roman"/>
              <a:cs typeface="Times New Roman"/>
            </a:endParaRP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5435600" y="2781300"/>
            <a:ext cx="3529013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ru-RU" altLang="ru-RU" sz="1800" b="1">
                <a:latin typeface="Franklin Gothic Book" pitchFamily="34" charset="0"/>
              </a:rPr>
              <a:t>Заведующий отделением </a:t>
            </a:r>
          </a:p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ru-RU" altLang="ru-RU" sz="1800" b="1">
                <a:latin typeface="Franklin Gothic Book" pitchFamily="34" charset="0"/>
              </a:rPr>
              <a:t>Психолого педагогической помощи</a:t>
            </a:r>
          </a:p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ru-RU" altLang="ru-RU" sz="1800" b="1">
                <a:latin typeface="Franklin Gothic Book" pitchFamily="34" charset="0"/>
              </a:rPr>
              <a:t>педагог психолог Панфилова О.И.                        </a:t>
            </a:r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413" y="1989138"/>
            <a:ext cx="5075237" cy="4868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10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5" presetClass="entr" presetSubtype="1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4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0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0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0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31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0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0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0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  <p:bldP spid="2051" grpId="0" build="p"/>
      <p:bldP spid="205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115888"/>
            <a:ext cx="8928100" cy="662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strips dir="rd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strips dir="rd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88" y="-11113"/>
            <a:ext cx="9037637" cy="685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strips dir="rd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1116013" y="1412875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 smtClean="0"/>
          </a:p>
        </p:txBody>
      </p:sp>
      <p:sp>
        <p:nvSpPr>
          <p:cNvPr id="19459" name="Прямоугольник 1"/>
          <p:cNvSpPr>
            <a:spLocks noChangeArrowheads="1"/>
          </p:cNvSpPr>
          <p:nvPr/>
        </p:nvSpPr>
        <p:spPr bwMode="auto">
          <a:xfrm>
            <a:off x="569913" y="549275"/>
            <a:ext cx="7777162" cy="6002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2400" b="1">
                <a:latin typeface="Franklin Gothic Book" pitchFamily="34" charset="0"/>
              </a:rPr>
              <a:t>Коммуникативный аспект деятельности следователя</a:t>
            </a:r>
            <a:r>
              <a:rPr lang="ru-RU" altLang="ru-RU" sz="2400">
                <a:latin typeface="Franklin Gothic Book" pitchFamily="34" charset="0"/>
              </a:rPr>
              <a:t> заключается в его общении с:</a:t>
            </a:r>
          </a:p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2400">
                <a:latin typeface="Franklin Gothic Book" pitchFamily="34" charset="0"/>
              </a:rPr>
              <a:t>подследственным (умение установить с ним контакт требует настойчивости, выдержки и крепких нервов);</a:t>
            </a:r>
          </a:p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2400">
                <a:latin typeface="Franklin Gothic Book" pitchFamily="34" charset="0"/>
              </a:rPr>
              <a:t>преступником во время допросов с целью выявления сообщников и т.п. (умение быть психологом и тонко улавливать правду и ложь в его ответах, способность установить истину );</a:t>
            </a:r>
          </a:p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2400">
                <a:latin typeface="Franklin Gothic Book" pitchFamily="34" charset="0"/>
              </a:rPr>
              <a:t>трудовыми коллективами, общественностью, добровольными помощниками, очевидцами (общительность);</a:t>
            </a:r>
          </a:p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2400">
                <a:latin typeface="Franklin Gothic Book" pitchFamily="34" charset="0"/>
              </a:rPr>
              <a:t>потерпевшими (умение проявлять чуткость);</a:t>
            </a:r>
          </a:p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2400">
                <a:latin typeface="Franklin Gothic Book" pitchFamily="34" charset="0"/>
              </a:rPr>
              <a:t>коллегами из органов дознания, другими правоохранительными органами с целью быстрого и полного раскрытия преступлений и установления виновных и др (наличие эмоциональной устойчивости).</a:t>
            </a: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Прямоугольник 1"/>
          <p:cNvSpPr>
            <a:spLocks noChangeArrowheads="1"/>
          </p:cNvSpPr>
          <p:nvPr/>
        </p:nvSpPr>
        <p:spPr bwMode="auto">
          <a:xfrm>
            <a:off x="0" y="474663"/>
            <a:ext cx="9036050" cy="5632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2400" b="1">
                <a:latin typeface="Franklin Gothic Book" pitchFamily="34" charset="0"/>
              </a:rPr>
              <a:t>Реконструктивный аспект деятельности следователя</a:t>
            </a:r>
            <a:r>
              <a:rPr lang="ru-RU" altLang="ru-RU" sz="2400">
                <a:latin typeface="Franklin Gothic Book" pitchFamily="34" charset="0"/>
              </a:rPr>
              <a:t> (переработка информации и принятие решения) включает:</a:t>
            </a:r>
          </a:p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2400">
                <a:latin typeface="Franklin Gothic Book" pitchFamily="34" charset="0"/>
              </a:rPr>
              <a:t>реконструкцию обстановки и обстоятельств события в форме следственного эксперимента и перепроверки показаний на месте (анализ и синтез полученной информации);</a:t>
            </a:r>
          </a:p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2400">
                <a:latin typeface="Franklin Gothic Book" pitchFamily="34" charset="0"/>
              </a:rPr>
              <a:t>реконструкцию - исследование личности преступника в ее развитии (изучение механизма образования преступного умысла, преступной установки, исследование субъективного отношения преступника к совершенному деянию);</a:t>
            </a:r>
          </a:p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2400">
                <a:latin typeface="Franklin Gothic Book" pitchFamily="34" charset="0"/>
              </a:rPr>
              <a:t>формулировку рабочей гипотезы (важен общий и специальный интеллект);</a:t>
            </a:r>
          </a:p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2400">
                <a:latin typeface="Franklin Gothic Book" pitchFamily="34" charset="0"/>
              </a:rPr>
              <a:t>планирование и организацию деятельности по раскрытию преступления;</a:t>
            </a:r>
          </a:p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2400">
                <a:latin typeface="Franklin Gothic Book" pitchFamily="34" charset="0"/>
              </a:rPr>
              <a:t>окончательные выводы по конкретному делу, обобщение личной следственной практики.</a:t>
            </a: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Прямоугольник 1"/>
          <p:cNvSpPr>
            <a:spLocks noChangeArrowheads="1"/>
          </p:cNvSpPr>
          <p:nvPr/>
        </p:nvSpPr>
        <p:spPr bwMode="auto">
          <a:xfrm>
            <a:off x="179388" y="612775"/>
            <a:ext cx="8713787" cy="526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2400" b="1">
                <a:latin typeface="Franklin Gothic Book" pitchFamily="34" charset="0"/>
              </a:rPr>
              <a:t>Удостоверительный аспект деятельности следователя</a:t>
            </a:r>
            <a:r>
              <a:rPr lang="ru-RU" altLang="ru-RU" sz="2400">
                <a:latin typeface="Franklin Gothic Book" pitchFamily="34" charset="0"/>
              </a:rPr>
              <a:t> (следователь должен хорошо владеть письменной речью, иметь навыки быстрого перевода устной речи в письменную) выражается:</a:t>
            </a:r>
          </a:p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2400" b="1" i="1">
                <a:latin typeface="Franklin Gothic Book" pitchFamily="34" charset="0"/>
              </a:rPr>
              <a:t>в протоколе</a:t>
            </a:r>
            <a:r>
              <a:rPr lang="ru-RU" altLang="ru-RU" sz="2400">
                <a:latin typeface="Franklin Gothic Book" pitchFamily="34" charset="0"/>
              </a:rPr>
              <a:t> </a:t>
            </a:r>
            <a:r>
              <a:rPr lang="ru-RU" altLang="ru-RU" sz="2400" b="1" i="1">
                <a:latin typeface="Franklin Gothic Book" pitchFamily="34" charset="0"/>
              </a:rPr>
              <a:t>следственного действия</a:t>
            </a:r>
            <a:r>
              <a:rPr lang="ru-RU" altLang="ru-RU" sz="2400">
                <a:latin typeface="Franklin Gothic Book" pitchFamily="34" charset="0"/>
              </a:rPr>
              <a:t> - документе о проведении следственных действий, об их содержании и последствиях (в нем отражаются: место и дата составления, должности и фамилии лиц, проводивших действия, адреса этих лиц; содержание проведенных следственных действий, время их начала и окончания; все существенные для дела обстоятельства, выявленные при выполнении данного следственного действия);</a:t>
            </a:r>
          </a:p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2400" b="1" i="1">
                <a:latin typeface="Franklin Gothic Book" pitchFamily="34" charset="0"/>
              </a:rPr>
              <a:t>в обвинительном заключении</a:t>
            </a:r>
            <a:r>
              <a:rPr lang="ru-RU" altLang="ru-RU" sz="2400">
                <a:latin typeface="Franklin Gothic Book" pitchFamily="34" charset="0"/>
              </a:rPr>
              <a:t> - процессуальном акте, в котором подводятся итоги расследования и формулируется </a:t>
            </a:r>
            <a:r>
              <a:rPr lang="ru-RU" altLang="ru-RU" sz="2400" i="1">
                <a:latin typeface="Franklin Gothic Book" pitchFamily="34" charset="0"/>
              </a:rPr>
              <a:t>обвинение</a:t>
            </a:r>
            <a:r>
              <a:rPr lang="ru-RU" altLang="ru-RU" sz="2400">
                <a:latin typeface="Franklin Gothic Book" pitchFamily="34" charset="0"/>
              </a:rPr>
              <a:t>.</a:t>
            </a:r>
          </a:p>
        </p:txBody>
      </p:sp>
    </p:spTree>
  </p:cSld>
  <p:clrMapOvr>
    <a:masterClrMapping/>
  </p:clrMapOvr>
  <p:transition spd="slow">
    <p:strips dir="rd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Прямоугольник 1"/>
          <p:cNvSpPr>
            <a:spLocks noChangeArrowheads="1"/>
          </p:cNvSpPr>
          <p:nvPr/>
        </p:nvSpPr>
        <p:spPr bwMode="auto">
          <a:xfrm>
            <a:off x="107950" y="115888"/>
            <a:ext cx="8928100" cy="624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2000" i="1">
                <a:latin typeface="Franklin Gothic Book" pitchFamily="34" charset="0"/>
              </a:rPr>
              <a:t>Обвинение обязательно должно состоять из таких частей</a:t>
            </a:r>
            <a:r>
              <a:rPr lang="ru-RU" altLang="ru-RU" sz="2000">
                <a:latin typeface="Franklin Gothic Book" pitchFamily="34" charset="0"/>
              </a:rPr>
              <a:t>:</a:t>
            </a:r>
          </a:p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2000">
                <a:latin typeface="Franklin Gothic Book" pitchFamily="34" charset="0"/>
              </a:rPr>
              <a:t>- </a:t>
            </a:r>
            <a:r>
              <a:rPr lang="ru-RU" altLang="ru-RU" sz="2000" i="1">
                <a:latin typeface="Franklin Gothic Book" pitchFamily="34" charset="0"/>
              </a:rPr>
              <a:t>описательной,</a:t>
            </a:r>
            <a:r>
              <a:rPr lang="ru-RU" altLang="ru-RU" sz="2000">
                <a:latin typeface="Franklin Gothic Book" pitchFamily="34" charset="0"/>
              </a:rPr>
              <a:t> где излагаются обстоятельства дела, их установление на предварительном расследовании, место, время, способы, мотивы и последствия преступления, а также доказательства, которые собраны по делу, и сведения о потерпевшем, показания каждого из обвиняемых по сути предъявленного ему обвинения, доводы, приведенные им в свою защиту, результаты их проверки;</a:t>
            </a:r>
          </a:p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2000">
                <a:latin typeface="Franklin Gothic Book" pitchFamily="34" charset="0"/>
              </a:rPr>
              <a:t>- </a:t>
            </a:r>
            <a:r>
              <a:rPr lang="ru-RU" altLang="ru-RU" sz="2000" i="1">
                <a:latin typeface="Franklin Gothic Book" pitchFamily="34" charset="0"/>
              </a:rPr>
              <a:t>результативной,</a:t>
            </a:r>
            <a:r>
              <a:rPr lang="ru-RU" altLang="ru-RU" sz="2000">
                <a:latin typeface="Franklin Gothic Book" pitchFamily="34" charset="0"/>
              </a:rPr>
              <a:t> где приводятся сведения о личности каждого из обвиняемых, коротко излагается суть предъявленного обвинения с указанием статьи Уголовного кодекса, которая предусматривает данное преступление;</a:t>
            </a:r>
          </a:p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2000">
                <a:latin typeface="Franklin Gothic Book" pitchFamily="34" charset="0"/>
              </a:rPr>
              <a:t>3. </a:t>
            </a:r>
            <a:r>
              <a:rPr lang="ru-RU" altLang="ru-RU" sz="2000" b="1" i="1">
                <a:latin typeface="Franklin Gothic Book" pitchFamily="34" charset="0"/>
              </a:rPr>
              <a:t>в постановлении</a:t>
            </a:r>
            <a:r>
              <a:rPr lang="ru-RU" altLang="ru-RU" sz="2000">
                <a:latin typeface="Franklin Gothic Book" pitchFamily="34" charset="0"/>
              </a:rPr>
              <a:t> - решении следователя.</a:t>
            </a:r>
          </a:p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2000">
                <a:latin typeface="Franklin Gothic Book" pitchFamily="34" charset="0"/>
              </a:rPr>
              <a:t>В </a:t>
            </a:r>
            <a:r>
              <a:rPr lang="ru-RU" altLang="ru-RU" sz="2000" i="1">
                <a:latin typeface="Franklin Gothic Book" pitchFamily="34" charset="0"/>
              </a:rPr>
              <a:t>постановлении об избрании меры пресечения</a:t>
            </a:r>
            <a:r>
              <a:rPr lang="ru-RU" altLang="ru-RU" sz="2000">
                <a:latin typeface="Franklin Gothic Book" pitchFamily="34" charset="0"/>
              </a:rPr>
              <a:t> указывается фамилия, имя, отчество, возраст, место рождения, совершенное преступление, статья уголовного закона, которой предусмотрено данное преступление, избранная мера пресечения и основания ее избрания. Постановление оглашается обвиняемому под расписку. Если он отказывается подписаться, об этом отмечается в постановлении.</a:t>
            </a:r>
          </a:p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2000">
                <a:latin typeface="Franklin Gothic Book" pitchFamily="34" charset="0"/>
              </a:rPr>
              <a:t>В последнее время следователь активно использует такие средства фиксации показаний, как машинопись, магнитофонная запись, иногда - стенография.</a:t>
            </a: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2000">
                <a:latin typeface="Franklin Gothic Book" pitchFamily="34" charset="0"/>
              </a:rPr>
              <a:t> </a:t>
            </a:r>
          </a:p>
        </p:txBody>
      </p:sp>
    </p:spTree>
  </p:cSld>
  <p:clrMapOvr>
    <a:masterClrMapping/>
  </p:clrMapOvr>
  <p:transition spd="slow">
    <p:strips dir="rd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15888"/>
            <a:ext cx="9144000" cy="674211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6600" dirty="0">
                <a:solidFill>
                  <a:schemeClr val="bg1"/>
                </a:solidFill>
              </a:rPr>
              <a:t>Спасибо за внимание!</a:t>
            </a:r>
          </a:p>
        </p:txBody>
      </p:sp>
    </p:spTree>
  </p:cSld>
  <p:clrMapOvr>
    <a:masterClrMapping/>
  </p:clrMapOvr>
  <p:transition spd="slow">
    <p:strips dir="r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med.dagapteki.ru/wp-content/uploads/2016/05/img1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5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strips dir="r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0"/>
            <a:ext cx="8856663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strips dir="r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err="1" smtClean="0"/>
              <a:t>Профессиограмма</a:t>
            </a:r>
            <a:endParaRPr lang="ru-RU" dirty="0" smtClean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 eaLnBrk="1" hangingPunct="1"/>
            <a:r>
              <a:rPr lang="ru-RU" altLang="ru-RU" sz="2000" b="1" smtClean="0">
                <a:solidFill>
                  <a:srgbClr val="FFC000"/>
                </a:solidFill>
                <a:effectLst/>
              </a:rPr>
              <a:t>Следователь (следователь прокуратуры, следователь органов внутренних дел, cледователь налоговой милиции, следователь СБУ)</a:t>
            </a:r>
            <a:r>
              <a:rPr lang="ru-RU" altLang="ru-RU" sz="2000" smtClean="0">
                <a:solidFill>
                  <a:srgbClr val="FFC000"/>
                </a:solidFill>
                <a:effectLst/>
              </a:rPr>
              <a:t> - это лицо, которое проводит предварительное расследование дела.</a:t>
            </a:r>
          </a:p>
          <a:p>
            <a:pPr algn="just"/>
            <a:r>
              <a:rPr lang="ru-RU" altLang="ru-RU" sz="2000" b="1" smtClean="0">
                <a:solidFill>
                  <a:srgbClr val="FFC000"/>
                </a:solidFill>
                <a:effectLst/>
              </a:rPr>
              <a:t>Формы расследования:</a:t>
            </a:r>
            <a:endParaRPr lang="ru-RU" altLang="ru-RU" sz="2000" smtClean="0">
              <a:solidFill>
                <a:srgbClr val="FFC000"/>
              </a:solidFill>
              <a:effectLst/>
            </a:endParaRPr>
          </a:p>
          <a:p>
            <a:pPr algn="just"/>
            <a:r>
              <a:rPr lang="ru-RU" altLang="ru-RU" sz="2000" smtClean="0">
                <a:solidFill>
                  <a:srgbClr val="FFC000"/>
                </a:solidFill>
                <a:effectLst/>
              </a:rPr>
              <a:t>-</a:t>
            </a:r>
            <a:r>
              <a:rPr lang="ru-RU" altLang="ru-RU" sz="2000" b="1" i="1" smtClean="0">
                <a:solidFill>
                  <a:srgbClr val="FFC000"/>
                </a:solidFill>
                <a:effectLst/>
              </a:rPr>
              <a:t>дознание </a:t>
            </a:r>
            <a:r>
              <a:rPr lang="ru-RU" altLang="ru-RU" sz="2000" smtClean="0">
                <a:solidFill>
                  <a:srgbClr val="FFC000"/>
                </a:solidFill>
                <a:effectLst/>
              </a:rPr>
              <a:t>- предшествует предварительному следствию и представляет собой процессуальную деятельность специальных органов, состоящую в сборе, проверке и оценке доказательств с целью всестороннего и объективного установления события преступления, лиц, виновных в совершении преступления;</a:t>
            </a:r>
          </a:p>
          <a:p>
            <a:pPr algn="just"/>
            <a:r>
              <a:rPr lang="ru-RU" altLang="ru-RU" sz="2000" smtClean="0">
                <a:solidFill>
                  <a:srgbClr val="FFC000"/>
                </a:solidFill>
                <a:effectLst/>
              </a:rPr>
              <a:t>-</a:t>
            </a:r>
            <a:r>
              <a:rPr lang="ru-RU" altLang="ru-RU" sz="2000" b="1" i="1" smtClean="0">
                <a:solidFill>
                  <a:srgbClr val="FFC000"/>
                </a:solidFill>
                <a:effectLst/>
              </a:rPr>
              <a:t>предварительное (досудебное) следствие</a:t>
            </a:r>
            <a:r>
              <a:rPr lang="ru-RU" altLang="ru-RU" sz="2000" smtClean="0">
                <a:solidFill>
                  <a:srgbClr val="FFC000"/>
                </a:solidFill>
                <a:effectLst/>
              </a:rPr>
              <a:t> - основная форма предварительного расследования, которая начинается с возбуждения уголовного дела и заканчивается составлением обвинительного заключения, закрытием дела либо составлением постановления о передаче дела в суд для решения вопроса о применении принудительных мер медицинского характера.</a:t>
            </a:r>
          </a:p>
          <a:p>
            <a:pPr eaLnBrk="1" hangingPunct="1"/>
            <a:endParaRPr lang="ru-RU" altLang="ru-RU" sz="2000" b="1" smtClean="0">
              <a:effectLst/>
              <a:latin typeface="Franklin Gothic Book" pitchFamily="34" charset="0"/>
            </a:endParaRP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71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71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71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6"/>
          <p:cNvSpPr txBox="1">
            <a:spLocks noChangeArrowheads="1"/>
          </p:cNvSpPr>
          <p:nvPr/>
        </p:nvSpPr>
        <p:spPr bwMode="auto">
          <a:xfrm>
            <a:off x="7524750" y="5373688"/>
            <a:ext cx="72072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endParaRPr lang="uk-UA" altLang="ru-RU" sz="1800">
              <a:latin typeface="Franklin Gothic Book" pitchFamily="34" charset="0"/>
            </a:endParaRPr>
          </a:p>
        </p:txBody>
      </p:sp>
      <p:sp>
        <p:nvSpPr>
          <p:cNvPr id="8195" name="Прямоугольник 1"/>
          <p:cNvSpPr>
            <a:spLocks noChangeArrowheads="1"/>
          </p:cNvSpPr>
          <p:nvPr/>
        </p:nvSpPr>
        <p:spPr bwMode="auto">
          <a:xfrm>
            <a:off x="611188" y="1028700"/>
            <a:ext cx="7921625" cy="2738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eaLnBrk="1" hangingPunct="1">
              <a:spcBef>
                <a:spcPct val="0"/>
              </a:spcBef>
              <a:spcAft>
                <a:spcPts val="1200"/>
              </a:spcAft>
              <a:buClrTx/>
              <a:buFontTx/>
              <a:buNone/>
            </a:pPr>
            <a:r>
              <a:rPr lang="ru-RU" altLang="ru-RU" sz="1800" b="1" i="1">
                <a:solidFill>
                  <a:srgbClr val="FFFF00"/>
                </a:solidFill>
                <a:latin typeface="Franklin Gothic Book" pitchFamily="34" charset="0"/>
              </a:rPr>
              <a:t>Следственные действия</a:t>
            </a:r>
            <a:r>
              <a:rPr lang="ru-RU" altLang="ru-RU" sz="1800">
                <a:solidFill>
                  <a:srgbClr val="FFFF00"/>
                </a:solidFill>
                <a:latin typeface="Franklin Gothic Book" pitchFamily="34" charset="0"/>
              </a:rPr>
              <a:t> - часть процессуальных действий, которые состоят в выявлении, фиксации и перепроверке доказательств в уголовном деле. Для их осуществления следователь должен уметь пользоваться вычислительной техникой, автотранспортом и машинописью.</a:t>
            </a:r>
          </a:p>
          <a:p>
            <a:pPr eaLnBrk="1" hangingPunct="1">
              <a:spcBef>
                <a:spcPct val="0"/>
              </a:spcBef>
              <a:spcAft>
                <a:spcPts val="1200"/>
              </a:spcAft>
              <a:buClrTx/>
              <a:buFontTx/>
              <a:buNone/>
            </a:pPr>
            <a:r>
              <a:rPr lang="ru-RU" altLang="ru-RU" sz="1800">
                <a:solidFill>
                  <a:srgbClr val="FFFF00"/>
                </a:solidFill>
                <a:latin typeface="Franklin Gothic Book" pitchFamily="34" charset="0"/>
              </a:rPr>
              <a:t>При проведении предварительного следствия все решения о направлении следствия и проведения следственных действий следователь принимает самостоятельно, за исключением случаев, когда законом предусмотрено получение санкции или согласия прокурора или утверждения им решения, и несет полную ответственность за их законное и своевременное проведение.</a:t>
            </a: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Прямоугольник 1"/>
          <p:cNvSpPr>
            <a:spLocks noChangeArrowheads="1"/>
          </p:cNvSpPr>
          <p:nvPr/>
        </p:nvSpPr>
        <p:spPr bwMode="auto">
          <a:xfrm>
            <a:off x="684213" y="1125538"/>
            <a:ext cx="7488237" cy="4094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hlink"/>
              </a:buClr>
              <a:buChar char="•"/>
              <a:defRPr sz="3200">
                <a:solidFill>
                  <a:schemeClr val="tx1"/>
                </a:solidFill>
                <a:latin typeface="Garamond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Garamond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tx2"/>
              </a:buClr>
              <a:buChar char="•"/>
              <a:defRPr sz="2400">
                <a:solidFill>
                  <a:schemeClr val="tx1"/>
                </a:solidFill>
                <a:latin typeface="Garamond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Garamond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•"/>
              <a:defRPr sz="2000">
                <a:solidFill>
                  <a:schemeClr val="tx1"/>
                </a:solidFill>
                <a:latin typeface="Garamond" pitchFamily="18" charset="0"/>
              </a:defRPr>
            </a:lvl9pPr>
          </a:lstStyle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200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Постановление следователя, вынесенное соответственно закону в деле, которое находится в его производстве, является обязательными для выполнения всеми учреждениями, предприятиями, должностными лицами и гражданами.</a:t>
            </a:r>
          </a:p>
          <a:p>
            <a:pPr algn="just" eaLnBrk="1" hangingPunct="1">
              <a:spcBef>
                <a:spcPct val="0"/>
              </a:spcBef>
              <a:buClrTx/>
              <a:buFontTx/>
              <a:buNone/>
            </a:pPr>
            <a:r>
              <a:rPr lang="ru-RU" altLang="ru-RU" sz="2000" b="1" i="1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Начальник следственного отдела</a:t>
            </a:r>
            <a:r>
              <a:rPr lang="ru-RU" altLang="ru-RU" sz="2000">
                <a:solidFill>
                  <a:srgbClr val="92D050"/>
                </a:solidFill>
                <a:latin typeface="Times New Roman" pitchFamily="18" charset="0"/>
                <a:cs typeface="Times New Roman" pitchFamily="18" charset="0"/>
              </a:rPr>
              <a:t> - это начальник следственного управления, отдела, отделения органов внутренних дел, службы безопасности и его заместители, которые действуют в границах своей компетенции. Они осуществляют ведомственный контроль за деятельностью следователей руководимого отдела. Что касается начальников следственных отделов и управлений органов прокуратуры, то они пользуются всеми правами прокурора в отношении осуществления надзора за соблюдением законов следователями</a:t>
            </a:r>
            <a:r>
              <a:rPr lang="ru-RU" altLang="ru-RU" sz="1800">
                <a:solidFill>
                  <a:srgbClr val="92D050"/>
                </a:solidFill>
                <a:latin typeface="Franklin Gothic Book" pitchFamily="34" charset="0"/>
              </a:rPr>
              <a:t>.</a:t>
            </a:r>
          </a:p>
        </p:txBody>
      </p:sp>
    </p:spTree>
  </p:cSld>
  <p:clrMapOvr>
    <a:masterClrMapping/>
  </p:clrMapOvr>
  <p:transition spd="slow">
    <p:strips dir="r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0"/>
            <a:ext cx="9036050" cy="6653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strips dir="rd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0"/>
            <a:ext cx="89281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strips dir="r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s://pptcloud3.ams3.digitaloceanspaces.com/slides/pics/003/816/319/original/Slide6.jpg?149686104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50" y="0"/>
            <a:ext cx="89281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strips dir="rd"/>
  </p:transition>
</p:sld>
</file>

<file path=ppt/theme/theme1.xml><?xml version="1.0" encoding="utf-8"?>
<a:theme xmlns:a="http://schemas.openxmlformats.org/drawingml/2006/main" name="Teamwork">
  <a:themeElements>
    <a:clrScheme name="Teamwork 4">
      <a:dk1>
        <a:srgbClr val="006E6B"/>
      </a:dk1>
      <a:lt1>
        <a:srgbClr val="FFFFFF"/>
      </a:lt1>
      <a:dk2>
        <a:srgbClr val="006666"/>
      </a:dk2>
      <a:lt2>
        <a:srgbClr val="B9EFEE"/>
      </a:lt2>
      <a:accent1>
        <a:srgbClr val="33CCCC"/>
      </a:accent1>
      <a:accent2>
        <a:srgbClr val="6AB475"/>
      </a:accent2>
      <a:accent3>
        <a:srgbClr val="AAB8B8"/>
      </a:accent3>
      <a:accent4>
        <a:srgbClr val="DADADA"/>
      </a:accent4>
      <a:accent5>
        <a:srgbClr val="ADE2E2"/>
      </a:accent5>
      <a:accent6>
        <a:srgbClr val="5FA369"/>
      </a:accent6>
      <a:hlink>
        <a:srgbClr val="00FF99"/>
      </a:hlink>
      <a:folHlink>
        <a:srgbClr val="CCFF66"/>
      </a:folHlink>
    </a:clrScheme>
    <a:fontScheme name="Teamwork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Teamwork 1">
        <a:dk1>
          <a:srgbClr val="000078"/>
        </a:dk1>
        <a:lt1>
          <a:srgbClr val="FFFFFF"/>
        </a:lt1>
        <a:dk2>
          <a:srgbClr val="000066"/>
        </a:dk2>
        <a:lt2>
          <a:srgbClr val="CCECFF"/>
        </a:lt2>
        <a:accent1>
          <a:srgbClr val="0099CC"/>
        </a:accent1>
        <a:accent2>
          <a:srgbClr val="008080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007373"/>
        </a:accent6>
        <a:hlink>
          <a:srgbClr val="00FFCC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amwork 2">
        <a:dk1>
          <a:srgbClr val="0000A6"/>
        </a:dk1>
        <a:lt1>
          <a:srgbClr val="FFFFFF"/>
        </a:lt1>
        <a:dk2>
          <a:srgbClr val="000099"/>
        </a:dk2>
        <a:lt2>
          <a:srgbClr val="CCFFFF"/>
        </a:lt2>
        <a:accent1>
          <a:srgbClr val="00CCFF"/>
        </a:accent1>
        <a:accent2>
          <a:srgbClr val="FFE701"/>
        </a:accent2>
        <a:accent3>
          <a:srgbClr val="AAAACA"/>
        </a:accent3>
        <a:accent4>
          <a:srgbClr val="DADADA"/>
        </a:accent4>
        <a:accent5>
          <a:srgbClr val="AAE2FF"/>
        </a:accent5>
        <a:accent6>
          <a:srgbClr val="E7D101"/>
        </a:accent6>
        <a:hlink>
          <a:srgbClr val="FFCC66"/>
        </a:hlink>
        <a:folHlink>
          <a:srgbClr val="00CA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amwork 3">
        <a:dk1>
          <a:srgbClr val="000000"/>
        </a:dk1>
        <a:lt1>
          <a:srgbClr val="E0EBF6"/>
        </a:lt1>
        <a:dk2>
          <a:srgbClr val="77A4AF"/>
        </a:dk2>
        <a:lt2>
          <a:srgbClr val="F3F7FB"/>
        </a:lt2>
        <a:accent1>
          <a:srgbClr val="B9C4D7"/>
        </a:accent1>
        <a:accent2>
          <a:srgbClr val="B1A1C5"/>
        </a:accent2>
        <a:accent3>
          <a:srgbClr val="EDF3FA"/>
        </a:accent3>
        <a:accent4>
          <a:srgbClr val="000000"/>
        </a:accent4>
        <a:accent5>
          <a:srgbClr val="D9DEE8"/>
        </a:accent5>
        <a:accent6>
          <a:srgbClr val="A091B2"/>
        </a:accent6>
        <a:hlink>
          <a:srgbClr val="3F2FB5"/>
        </a:hlink>
        <a:folHlink>
          <a:srgbClr val="31894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amwork 4">
        <a:dk1>
          <a:srgbClr val="006E6B"/>
        </a:dk1>
        <a:lt1>
          <a:srgbClr val="FFFFFF"/>
        </a:lt1>
        <a:dk2>
          <a:srgbClr val="006666"/>
        </a:dk2>
        <a:lt2>
          <a:srgbClr val="B9EFEE"/>
        </a:lt2>
        <a:accent1>
          <a:srgbClr val="33CCCC"/>
        </a:accent1>
        <a:accent2>
          <a:srgbClr val="6AB475"/>
        </a:accent2>
        <a:accent3>
          <a:srgbClr val="AAB8B8"/>
        </a:accent3>
        <a:accent4>
          <a:srgbClr val="DADADA"/>
        </a:accent4>
        <a:accent5>
          <a:srgbClr val="ADE2E2"/>
        </a:accent5>
        <a:accent6>
          <a:srgbClr val="5FA369"/>
        </a:accent6>
        <a:hlink>
          <a:srgbClr val="00FF99"/>
        </a:hlink>
        <a:folHlink>
          <a:srgbClr val="CC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amwork 5">
        <a:dk1>
          <a:srgbClr val="8ABA8D"/>
        </a:dk1>
        <a:lt1>
          <a:srgbClr val="FFFFFF"/>
        </a:lt1>
        <a:dk2>
          <a:srgbClr val="6FB56D"/>
        </a:dk2>
        <a:lt2>
          <a:srgbClr val="DCF1F4"/>
        </a:lt2>
        <a:accent1>
          <a:srgbClr val="2E7E2E"/>
        </a:accent1>
        <a:accent2>
          <a:srgbClr val="25735D"/>
        </a:accent2>
        <a:accent3>
          <a:srgbClr val="BBD7BA"/>
        </a:accent3>
        <a:accent4>
          <a:srgbClr val="DADADA"/>
        </a:accent4>
        <a:accent5>
          <a:srgbClr val="ADC0AD"/>
        </a:accent5>
        <a:accent6>
          <a:srgbClr val="206853"/>
        </a:accent6>
        <a:hlink>
          <a:srgbClr val="FFFF00"/>
        </a:hlink>
        <a:folHlink>
          <a:srgbClr val="FFF4B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amwork 6">
        <a:dk1>
          <a:srgbClr val="005400"/>
        </a:dk1>
        <a:lt1>
          <a:srgbClr val="FFFFFF"/>
        </a:lt1>
        <a:dk2>
          <a:srgbClr val="004800"/>
        </a:dk2>
        <a:lt2>
          <a:srgbClr val="D6D8C0"/>
        </a:lt2>
        <a:accent1>
          <a:srgbClr val="339933"/>
        </a:accent1>
        <a:accent2>
          <a:srgbClr val="7D8C70"/>
        </a:accent2>
        <a:accent3>
          <a:srgbClr val="AAB1AA"/>
        </a:accent3>
        <a:accent4>
          <a:srgbClr val="DADADA"/>
        </a:accent4>
        <a:accent5>
          <a:srgbClr val="ADCAAD"/>
        </a:accent5>
        <a:accent6>
          <a:srgbClr val="717E65"/>
        </a:accent6>
        <a:hlink>
          <a:srgbClr val="CCCC00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amwork 7">
        <a:dk1>
          <a:srgbClr val="000000"/>
        </a:dk1>
        <a:lt1>
          <a:srgbClr val="F5F0BD"/>
        </a:lt1>
        <a:dk2>
          <a:srgbClr val="BD9D69"/>
        </a:dk2>
        <a:lt2>
          <a:srgbClr val="FFFFCC"/>
        </a:lt2>
        <a:accent1>
          <a:srgbClr val="CDBB77"/>
        </a:accent1>
        <a:accent2>
          <a:srgbClr val="F8EBD0"/>
        </a:accent2>
        <a:accent3>
          <a:srgbClr val="F9F6DB"/>
        </a:accent3>
        <a:accent4>
          <a:srgbClr val="000000"/>
        </a:accent4>
        <a:accent5>
          <a:srgbClr val="E3DABD"/>
        </a:accent5>
        <a:accent6>
          <a:srgbClr val="E1D5BC"/>
        </a:accent6>
        <a:hlink>
          <a:srgbClr val="FF9900"/>
        </a:hlink>
        <a:folHlink>
          <a:srgbClr val="C64B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amwork 8">
        <a:dk1>
          <a:srgbClr val="000000"/>
        </a:dk1>
        <a:lt1>
          <a:srgbClr val="E2DDD4"/>
        </a:lt1>
        <a:dk2>
          <a:srgbClr val="000000"/>
        </a:dk2>
        <a:lt2>
          <a:srgbClr val="EFEBE3"/>
        </a:lt2>
        <a:accent1>
          <a:srgbClr val="F2F2F2"/>
        </a:accent1>
        <a:accent2>
          <a:srgbClr val="C4AD74"/>
        </a:accent2>
        <a:accent3>
          <a:srgbClr val="EEEBE6"/>
        </a:accent3>
        <a:accent4>
          <a:srgbClr val="000000"/>
        </a:accent4>
        <a:accent5>
          <a:srgbClr val="F7F7F7"/>
        </a:accent5>
        <a:accent6>
          <a:srgbClr val="B19C68"/>
        </a:accent6>
        <a:hlink>
          <a:srgbClr val="A46032"/>
        </a:hlink>
        <a:folHlink>
          <a:srgbClr val="8F8E7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amwork 9">
        <a:dk1>
          <a:srgbClr val="8A0000"/>
        </a:dk1>
        <a:lt1>
          <a:srgbClr val="FFFFFF"/>
        </a:lt1>
        <a:dk2>
          <a:srgbClr val="800000"/>
        </a:dk2>
        <a:lt2>
          <a:srgbClr val="FFFFCC"/>
        </a:lt2>
        <a:accent1>
          <a:srgbClr val="FF5831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4AD"/>
        </a:accent5>
        <a:accent6>
          <a:srgbClr val="B24B36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Teamwork</Template>
  <TotalTime>502</TotalTime>
  <Words>101</Words>
  <Application>Microsoft Office PowerPoint</Application>
  <PresentationFormat>Экран (4:3)</PresentationFormat>
  <Paragraphs>41</Paragraphs>
  <Slides>17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Teamwork</vt:lpstr>
      <vt:lpstr>ГБОУ ТРОЦ «Солнышко»»</vt:lpstr>
      <vt:lpstr>Презентация PowerPoint</vt:lpstr>
      <vt:lpstr>Презентация PowerPoint</vt:lpstr>
      <vt:lpstr>Профессиограмма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Яхонтовы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ГОУ СПО « Петрозаводский базовый медицинский колледж»</dc:title>
  <dc:creator>ирина</dc:creator>
  <cp:lastModifiedBy>Olya</cp:lastModifiedBy>
  <cp:revision>68</cp:revision>
  <dcterms:created xsi:type="dcterms:W3CDTF">2008-12-10T17:09:43Z</dcterms:created>
  <dcterms:modified xsi:type="dcterms:W3CDTF">2020-01-08T17:34:03Z</dcterms:modified>
</cp:coreProperties>
</file>