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2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7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96625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5477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1216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71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69689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6637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1150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66033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21630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3567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04722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CF9F58-1F8A-4497-A156-4964E8A6C800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E96702-1C21-4C38-94AB-380A71843E9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429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894971" y="476672"/>
            <a:ext cx="7772400" cy="1736725"/>
          </a:xfrm>
          <a:solidFill>
            <a:srgbClr val="FF0000"/>
          </a:solidFill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ru-RU" sz="4000" dirty="0" smtClean="0">
                <a:latin typeface="Franklin Gothic Book" pitchFamily="34" charset="0"/>
              </a:rPr>
              <a:t>ГБОУ ТРОЦ «Солнышко»»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547664" y="3645024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>
                <a:solidFill>
                  <a:schemeClr val="tx1"/>
                </a:solidFill>
              </a:rPr>
              <a:t>Работа с </a:t>
            </a:r>
            <a:r>
              <a:rPr lang="ru-RU" b="1" dirty="0" err="1" smtClean="0">
                <a:solidFill>
                  <a:schemeClr val="tx1"/>
                </a:solidFill>
              </a:rPr>
              <a:t>профессиографическим</a:t>
            </a:r>
            <a:r>
              <a:rPr lang="ru-RU" b="1" dirty="0" smtClean="0">
                <a:solidFill>
                  <a:schemeClr val="tx1"/>
                </a:solidFill>
              </a:rPr>
              <a:t> материалом с детьми  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979613" y="1484313"/>
            <a:ext cx="6696075" cy="12128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4932040" y="6021288"/>
            <a:ext cx="35290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 dirty="0" smtClean="0">
                <a:latin typeface="Franklin Gothic Book" pitchFamily="34" charset="0"/>
              </a:rPr>
              <a:t>педагог </a:t>
            </a:r>
            <a:r>
              <a:rPr lang="ru-RU" altLang="ru-RU" sz="1800" b="1" dirty="0">
                <a:latin typeface="Franklin Gothic Book" pitchFamily="34" charset="0"/>
              </a:rPr>
              <a:t>психолог Панфилова О.И.                        </a:t>
            </a:r>
          </a:p>
        </p:txBody>
      </p:sp>
    </p:spTree>
    <p:extLst>
      <p:ext uri="{BB962C8B-B14F-4D97-AF65-F5344CB8AC3E}">
        <p14:creationId xmlns:p14="http://schemas.microsoft.com/office/powerpoint/2010/main" val="369768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720"/>
            <a:ext cx="914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Спасибо за внимание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26375463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925" y="11113"/>
            <a:ext cx="9001125" cy="15621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400" dirty="0">
                <a:solidFill>
                  <a:srgbClr val="FF0000"/>
                </a:solidFill>
              </a:rPr>
              <a:t>Профессия   плотник, столяр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4925" y="1773238"/>
            <a:ext cx="9109075" cy="49688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2662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25" y="1573213"/>
            <a:ext cx="9109075" cy="5284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691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Прямоугольник 2"/>
          <p:cNvSpPr>
            <a:spLocks noChangeArrowheads="1"/>
          </p:cNvSpPr>
          <p:nvPr/>
        </p:nvSpPr>
        <p:spPr bwMode="auto">
          <a:xfrm>
            <a:off x="250825" y="404813"/>
            <a:ext cx="8785225" cy="5294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 dirty="0">
                <a:solidFill>
                  <a:srgbClr val="FFC000"/>
                </a:solidFill>
                <a:latin typeface="Franklin Gothic Book" pitchFamily="34" charset="0"/>
              </a:rPr>
              <a:t>ОБЩАЯ ХАРАКТЕРИСТИКА ПРОФЕССИИ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 л о т н и к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, по определению толкового словаря Ожегова С.И., – рабочий, занимающийся простой обработкой лесных материалов, постройкой деревянных зданий.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Дерево всегда служило человеку верой и правдой. Из далеких времен пришли к нам навыки использования дерева и древесины. 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Наши далекие предки из дерева строили избы, дворы и другие хозяйственные постройки. Деревом мостили улицы, дороги, опоясывали города крепостными стенами, возводили морские и речные суда.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 С древних времен мастеров, занимающихся работами по дереву, называли плотниками. Профессия плотника и сегодня – одна из самых распространенных и нужных. Нет такой отрасли в народном хозяйстве где, бы не употреблялось дерево и не работали плотники. Содержание труда плотника разнообразно. Они возводят различные деревянные конструкции (домов, производственных помещений, объектов подсобного хозяйства и т.д.). Плотники изготавливают все элементы деревянных конструкций и производят их сборку.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600" dirty="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Плотник работает в строительстве, сельском хозяйстве и других отраслях. Процесс профессиональной деятельности плотника качественно можно разделить на две части: </a:t>
            </a:r>
            <a:r>
              <a:rPr lang="ru-RU" altLang="ru-RU" sz="16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заготовительно-сборочную и монтажную</a:t>
            </a:r>
            <a:r>
              <a:rPr lang="ru-RU" altLang="ru-RU" sz="16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04961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430000" cy="764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10824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Прямоугольник 1"/>
          <p:cNvSpPr>
            <a:spLocks noChangeArrowheads="1"/>
          </p:cNvSpPr>
          <p:nvPr/>
        </p:nvSpPr>
        <p:spPr bwMode="auto">
          <a:xfrm>
            <a:off x="179388" y="188913"/>
            <a:ext cx="7129462" cy="649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3600">
                <a:solidFill>
                  <a:srgbClr val="FFC000"/>
                </a:solidFill>
                <a:latin typeface="Franklin Gothic Book" pitchFamily="34" charset="0"/>
              </a:rPr>
              <a:t>СОДЕРЖАНИЕ ТРУДА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В </a:t>
            </a:r>
            <a:r>
              <a:rPr lang="ru-RU" altLang="ru-RU" sz="2000" b="1">
                <a:latin typeface="Times New Roman" pitchFamily="18" charset="0"/>
                <a:cs typeface="Times New Roman" pitchFamily="18" charset="0"/>
              </a:rPr>
              <a:t>обязанности</a:t>
            </a: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 плотника входят: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отбор, обработка лесоматериалов;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выполнение рубки стен из бревен;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установка оконных и дверных коробок;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изготовление, сборка пролетных строений балочных мостов, заборов, ворот и других деревянных сооружений;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выполнение настилки и отделки паркетных полов и приготовление мастики;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2000"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раскрой и вставка оконных стекол;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Times New Roman" pitchFamily="18" charset="0"/>
                <a:cs typeface="Times New Roman" pitchFamily="18" charset="0"/>
              </a:rPr>
              <a:t>установка и подгонка приборов (замки, шпингалеты, дверные ручки и др.).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Таким образом, основная ц е л ь деятельности плотника – выполнение заготовительно - сборочных и монтажных работ из пиломатериалов.</a:t>
            </a:r>
          </a:p>
        </p:txBody>
      </p:sp>
    </p:spTree>
    <p:extLst>
      <p:ext uri="{BB962C8B-B14F-4D97-AF65-F5344CB8AC3E}">
        <p14:creationId xmlns:p14="http://schemas.microsoft.com/office/powerpoint/2010/main" val="3237771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15888"/>
            <a:ext cx="8964613" cy="6408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69962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0825" y="750888"/>
            <a:ext cx="8497888" cy="64643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dirty="0">
                <a:solidFill>
                  <a:srgbClr val="FF0000"/>
                </a:solidFill>
              </a:rPr>
              <a:t>Основной предмет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труда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(сборка, монтаж деревянных конструкций), сопутствующий –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знаковая система (цифры, чертежи).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своей работе плотник использует вещественные (орудийные) с р е д с т в а т р у д а - ручные (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топор, пила, рубанок, молоток и др.), электрические (электродрель, деревообрабатывающие станки и т.д.), измерительные устройства (рулетка, отвес, линейка).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Кроме этого, к основным относятся его невещественные (функциональные) средства :- </a:t>
            </a:r>
            <a:r>
              <a:rPr lang="ru-RU" dirty="0">
                <a:solidFill>
                  <a:schemeClr val="bg2">
                    <a:lumMod val="60000"/>
                    <a:lumOff val="4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техническое мышление, наглядно-образная память, хорошие концентрация и распределение внимания, воображение; хорошая координация движений всего тела, особенно рук, а также органы чувств – зрение, слух, обоняние, осязание.</a:t>
            </a:r>
          </a:p>
          <a:p>
            <a:pPr algn="ctr">
              <a:defRPr/>
            </a:pP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Психофизиологическую напряженность</a:t>
            </a:r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работу специалиста могут вносить следующие факторы: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физические нагрузки (усталость мышц рук, ног, спины);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неудобство от рабочей позы (длительные многократно повторяющиеся за смену физические усилия);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комплекса природных и сезонно-климатических условий (холод, жара, ветер, влажность);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воздействие специфических условий труда (древесная пыль, шум, вибрация, сильные запахи обрабатывающих растворов);</a:t>
            </a:r>
          </a:p>
          <a:p>
            <a:pPr>
              <a:defRPr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работы, связанной с опасностью и риском для жизни (работа на высоте, с электроинструментом);</a:t>
            </a:r>
          </a:p>
          <a:p>
            <a:pPr>
              <a:defRPr/>
            </a:pPr>
            <a:endParaRPr lang="ru-RU" dirty="0"/>
          </a:p>
          <a:p>
            <a:pPr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9181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Прямоугольник 1"/>
          <p:cNvSpPr>
            <a:spLocks noChangeArrowheads="1"/>
          </p:cNvSpPr>
          <p:nvPr/>
        </p:nvSpPr>
        <p:spPr bwMode="auto">
          <a:xfrm>
            <a:off x="107950" y="1858963"/>
            <a:ext cx="6335713" cy="3970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физическая выносливость;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техническое мышление;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способность к концентрации и распределению внимания;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пространственное воображение;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развитый глазомер (линейный и объемный);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выносливость вестибулярного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800">
                <a:latin typeface="Times New Roman" pitchFamily="18" charset="0"/>
                <a:cs typeface="Times New Roman" pitchFamily="18" charset="0"/>
              </a:rPr>
              <a:t> аппарата.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04813"/>
            <a:ext cx="914400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b="1" dirty="0">
                <a:solidFill>
                  <a:schemeClr val="bg1"/>
                </a:solidFill>
              </a:rPr>
              <a:t>ТРЕБОВАНИЯ ПРОФЕССИИ К ИНДИВИДУАЛЬНЫМ СПОСОБНОСТЯМ СПЕЦИАЛИСТА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580063" y="1484313"/>
            <a:ext cx="3529012" cy="52578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484313"/>
            <a:ext cx="3529012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38541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Прямоугольник 1"/>
          <p:cNvSpPr>
            <a:spLocks noChangeArrowheads="1"/>
          </p:cNvSpPr>
          <p:nvPr/>
        </p:nvSpPr>
        <p:spPr bwMode="auto">
          <a:xfrm>
            <a:off x="250825" y="333375"/>
            <a:ext cx="8713788" cy="6062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ТРЕБОВАНИЯ ПРОФЕССИИ К ЛИЧНОСТНЫМ КАЧЕСТВАМ СПЕЦИАЛИСТА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личная организованность;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аккуратность;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внимательность;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Ответственность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60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МЕДИЦИНСКИЕ ПРОТИВОПОКАЗАНИЯ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Работа плотника не рекомендуется людям с заболеваниями: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нервно-психическими;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сердечно-сосудистыми;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опорно-двигательного аппарата;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органов дыхания;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аллергическими;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зрительного и слухового анализаторов;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желудочно-кишечного тракта.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endParaRPr lang="ru-RU" altLang="ru-RU" sz="160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ДОПРОФЕССИОНАЛЬНОЕ ОБРАЗОВАНИЕ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Необходимы знания по физике, математике, химии, черчению в рамках школьной программы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ПУТИ ПОЛУЧЕНИЯ ПРОФЕССИИ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Профессии плотника обучают в учреждениях начального профессионального образования.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РОДСТВЕННЫЕ ПРОФЕССИИ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6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Столяр, мастер столярно-плотничных и паркетных работ, модельщик по деревянным моделям.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18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180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altLang="ru-RU" sz="180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9026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334</Words>
  <Application>Microsoft Office PowerPoint</Application>
  <PresentationFormat>Экран (4:3)</PresentationFormat>
  <Paragraphs>69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ГБОУ ТРОЦ «Солнышко»»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Olya</dc:creator>
  <cp:lastModifiedBy>Olya</cp:lastModifiedBy>
  <cp:revision>5</cp:revision>
  <dcterms:created xsi:type="dcterms:W3CDTF">2020-01-08T17:20:41Z</dcterms:created>
  <dcterms:modified xsi:type="dcterms:W3CDTF">2020-01-08T17:44:04Z</dcterms:modified>
</cp:coreProperties>
</file>