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  <p:sldMasterId id="2147483663" r:id="rId2"/>
  </p:sldMasterIdLst>
  <p:notesMasterIdLst>
    <p:notesMasterId r:id="rId14"/>
  </p:notesMasterIdLst>
  <p:sldIdLst>
    <p:sldId id="311" r:id="rId3"/>
    <p:sldId id="338" r:id="rId4"/>
    <p:sldId id="322" r:id="rId5"/>
    <p:sldId id="323" r:id="rId6"/>
    <p:sldId id="325" r:id="rId7"/>
    <p:sldId id="331" r:id="rId8"/>
    <p:sldId id="340" r:id="rId9"/>
    <p:sldId id="301" r:id="rId10"/>
    <p:sldId id="333" r:id="rId11"/>
    <p:sldId id="299" r:id="rId12"/>
    <p:sldId id="292" r:id="rId13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5152F"/>
    <a:srgbClr val="1C05C7"/>
    <a:srgbClr val="2B048E"/>
    <a:srgbClr val="FFFFFF"/>
    <a:srgbClr val="FFFF00"/>
    <a:srgbClr val="FEFEFE"/>
    <a:srgbClr val="F878C4"/>
    <a:srgbClr val="CC00FF"/>
    <a:srgbClr val="66FF66"/>
    <a:srgbClr val="F0857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Средний стиль 4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8A107856-5554-42FB-B03E-39F5DBC370BA}" styleName="Средний стиль 4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2833802-FEF1-4C79-8D5D-14CF1EAF98D9}" styleName="Светлый стиль 2 -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5295" autoAdjust="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2FE29C7-17A4-4F08-B2BA-D884DA62CEF3}" type="doc">
      <dgm:prSet loTypeId="urn:microsoft.com/office/officeart/2005/8/layout/vList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8E13D91-AD87-431D-B9A1-BA86F6FC1C65}">
      <dgm:prSet phldrT="[Текст]" custT="1"/>
      <dgm:spPr>
        <a:gradFill flip="none" rotWithShape="1">
          <a:gsLst>
            <a:gs pos="89000">
              <a:schemeClr val="accent5">
                <a:lumMod val="25000"/>
              </a:schemeClr>
            </a:gs>
            <a:gs pos="0">
              <a:schemeClr val="accent4">
                <a:lumMod val="90000"/>
              </a:schemeClr>
            </a:gs>
            <a:gs pos="41000">
              <a:schemeClr val="accent5">
                <a:alpha val="89000"/>
                <a:lumMod val="79000"/>
              </a:schemeClr>
            </a:gs>
            <a:gs pos="100000">
              <a:schemeClr val="accent5">
                <a:lumMod val="25000"/>
              </a:schemeClr>
            </a:gs>
          </a:gsLst>
          <a:lin ang="5400000" scaled="0"/>
          <a:tileRect/>
        </a:gradFill>
        <a:ln>
          <a:solidFill>
            <a:srgbClr val="FFFF00"/>
          </a:solidFill>
        </a:ln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plastic">
          <a:bevelT w="88900" h="203200"/>
          <a:bevelB w="165100" h="254000" prst="angle"/>
          <a:contourClr>
            <a:srgbClr val="FFFFFF"/>
          </a:contourClr>
        </a:sp3d>
      </dgm:spPr>
      <dgm:t>
        <a:bodyPr/>
        <a:lstStyle/>
        <a:p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детском доме на данный период времени воспитывается 91 ребенок.</a:t>
          </a:r>
          <a:b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Из них 22 дошкольника и 69 школьного возраста. Дети, которые воспитывались в семье, но их родители умерли-сироты (15).Дети, родители, которых живы – социальные сироты(76-ОБПР).</a:t>
          </a:r>
          <a:endParaRPr lang="ru-RU" sz="1600" dirty="0"/>
        </a:p>
      </dgm:t>
    </dgm:pt>
    <dgm:pt modelId="{CF27A493-8084-4785-B209-8B5DD6F4A6C1}" type="parTrans" cxnId="{E1B93CF9-E690-4B8D-A50F-B34238E48F0D}">
      <dgm:prSet/>
      <dgm:spPr/>
      <dgm:t>
        <a:bodyPr/>
        <a:lstStyle/>
        <a:p>
          <a:endParaRPr lang="ru-RU"/>
        </a:p>
      </dgm:t>
    </dgm:pt>
    <dgm:pt modelId="{82B6D9D1-2ECB-4C0F-B00C-AD11152FB929}" type="sibTrans" cxnId="{E1B93CF9-E690-4B8D-A50F-B34238E48F0D}">
      <dgm:prSet/>
      <dgm:spPr/>
      <dgm:t>
        <a:bodyPr/>
        <a:lstStyle/>
        <a:p>
          <a:endParaRPr lang="ru-RU"/>
        </a:p>
      </dgm:t>
    </dgm:pt>
    <dgm:pt modelId="{8DDF8A8E-44EC-49B5-8C93-C25DF42ACFCF}">
      <dgm:prSet phldrT="[Текст]" custT="1"/>
      <dgm:spPr>
        <a:gradFill rotWithShape="0">
          <a:gsLst>
            <a:gs pos="89000">
              <a:schemeClr val="accent5">
                <a:lumMod val="25000"/>
              </a:schemeClr>
            </a:gs>
            <a:gs pos="0">
              <a:schemeClr val="accent4">
                <a:lumMod val="90000"/>
              </a:schemeClr>
            </a:gs>
            <a:gs pos="41000">
              <a:schemeClr val="accent5">
                <a:alpha val="89000"/>
                <a:lumMod val="79000"/>
              </a:schemeClr>
            </a:gs>
            <a:gs pos="100000">
              <a:schemeClr val="accent5">
                <a:lumMod val="25000"/>
              </a:schemeClr>
            </a:gs>
          </a:gsLst>
          <a:lin ang="5400000" scaled="0"/>
        </a:gradFill>
        <a:ln>
          <a:solidFill>
            <a:srgbClr val="FFFF00"/>
          </a:solidFill>
        </a:ln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plastic">
          <a:bevelT w="88900" h="203200"/>
          <a:bevelB w="165100" h="254000" prst="coolSlant"/>
          <a:contourClr>
            <a:schemeClr val="tx2"/>
          </a:contourClr>
        </a:sp3d>
      </dgm:spPr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интеллектуальному развитию 40 человек  норма,33 воспитанника имеют диагноз  задержка психического развития, у 10 воспитанников легкая умственная отсталость,8 детей другие органические расстройства психического развития.</a:t>
          </a:r>
          <a:endParaRPr lang="ru-RU" sz="1400" dirty="0"/>
        </a:p>
      </dgm:t>
    </dgm:pt>
    <dgm:pt modelId="{1FF7945C-AE48-47A3-9546-CEECBF8EE1E5}" type="parTrans" cxnId="{E64F190B-8122-40C3-8611-EEF4F374CE9B}">
      <dgm:prSet/>
      <dgm:spPr/>
      <dgm:t>
        <a:bodyPr/>
        <a:lstStyle/>
        <a:p>
          <a:endParaRPr lang="ru-RU"/>
        </a:p>
      </dgm:t>
    </dgm:pt>
    <dgm:pt modelId="{418D73F8-0E32-4336-8B83-5580E055A9D2}" type="sibTrans" cxnId="{E64F190B-8122-40C3-8611-EEF4F374CE9B}">
      <dgm:prSet/>
      <dgm:spPr/>
      <dgm:t>
        <a:bodyPr/>
        <a:lstStyle/>
        <a:p>
          <a:endParaRPr lang="ru-RU"/>
        </a:p>
      </dgm:t>
    </dgm:pt>
    <dgm:pt modelId="{698C2F1D-66A9-49CC-BBCC-BC4FCAA6BA73}">
      <dgm:prSet phldrT="[Текст]" custT="1"/>
      <dgm:spPr>
        <a:gradFill rotWithShape="0">
          <a:gsLst>
            <a:gs pos="89000">
              <a:schemeClr val="accent5">
                <a:lumMod val="25000"/>
              </a:schemeClr>
            </a:gs>
            <a:gs pos="0">
              <a:schemeClr val="accent4">
                <a:lumMod val="90000"/>
              </a:schemeClr>
            </a:gs>
            <a:gs pos="41000">
              <a:schemeClr val="accent5">
                <a:alpha val="89000"/>
                <a:lumMod val="79000"/>
              </a:schemeClr>
            </a:gs>
            <a:gs pos="100000">
              <a:schemeClr val="accent5">
                <a:lumMod val="25000"/>
              </a:schemeClr>
            </a:gs>
          </a:gsLst>
          <a:lin ang="5400000" scaled="0"/>
        </a:gradFill>
        <a:ln>
          <a:solidFill>
            <a:srgbClr val="FFFF00"/>
          </a:solidFill>
        </a:ln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plastic">
          <a:bevelT w="88900" h="203200"/>
          <a:bevelB w="165100" h="254000"/>
          <a:contourClr>
            <a:schemeClr val="tx1"/>
          </a:contourClr>
        </a:sp3d>
      </dgm:spPr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52 ребенка учатся  СОШ№48, 2-СОШ№6,1- школа-интернат им.Нурмакова,1- школа-интернат им.Молдагуловой,1- школа-интернат  </a:t>
          </a:r>
          <a:r>
            <a:rPr lang="ru-RU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НОДа</a:t>
          </a: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b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5-ОВР г Сарань, школа-интернат  для слабослышащих-2,школа-интернат  №3 для детей с ОВР-2,школа-интернат  ЗПР-4 человека.</a:t>
          </a:r>
          <a:endParaRPr lang="ru-RU" sz="1400" dirty="0"/>
        </a:p>
      </dgm:t>
    </dgm:pt>
    <dgm:pt modelId="{0800C8CC-8031-4227-8496-524CFCB7AB51}" type="parTrans" cxnId="{0D0D8D0A-6131-4FA3-9264-2076746CCBB9}">
      <dgm:prSet/>
      <dgm:spPr/>
      <dgm:t>
        <a:bodyPr/>
        <a:lstStyle/>
        <a:p>
          <a:endParaRPr lang="ru-RU"/>
        </a:p>
      </dgm:t>
    </dgm:pt>
    <dgm:pt modelId="{1EAF55B9-71F3-4B73-9E33-84F32B1D2778}" type="sibTrans" cxnId="{0D0D8D0A-6131-4FA3-9264-2076746CCBB9}">
      <dgm:prSet/>
      <dgm:spPr/>
      <dgm:t>
        <a:bodyPr/>
        <a:lstStyle/>
        <a:p>
          <a:endParaRPr lang="ru-RU"/>
        </a:p>
      </dgm:t>
    </dgm:pt>
    <dgm:pt modelId="{5A8AC6C8-49A9-48D3-A742-E8D8EC1DD3D8}">
      <dgm:prSet phldrT="[Текст]" custT="1"/>
      <dgm:spPr>
        <a:gradFill rotWithShape="0">
          <a:gsLst>
            <a:gs pos="89000">
              <a:schemeClr val="accent5">
                <a:lumMod val="25000"/>
              </a:schemeClr>
            </a:gs>
            <a:gs pos="0">
              <a:schemeClr val="accent4">
                <a:lumMod val="90000"/>
              </a:schemeClr>
            </a:gs>
            <a:gs pos="41000">
              <a:schemeClr val="accent5">
                <a:alpha val="89000"/>
                <a:lumMod val="79000"/>
              </a:schemeClr>
            </a:gs>
            <a:gs pos="100000">
              <a:schemeClr val="accent5">
                <a:lumMod val="25000"/>
              </a:schemeClr>
            </a:gs>
          </a:gsLst>
          <a:lin ang="5400000" scaled="0"/>
        </a:gradFill>
        <a:ln>
          <a:solidFill>
            <a:srgbClr val="FFFF00"/>
          </a:solidFill>
        </a:ln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plastic">
          <a:bevelT w="88900" h="203200"/>
          <a:bevelB w="165100" h="254000"/>
          <a:contourClr>
            <a:schemeClr val="tx1"/>
          </a:contourClr>
        </a:sp3d>
      </dgm:spPr>
      <dgm:t>
        <a:bodyPr/>
        <a:lstStyle/>
        <a:p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Дети посещают кружки и секции на базе детского </a:t>
          </a:r>
          <a:r>
            <a:rPr lang="ru-RU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дома:хореографии</a:t>
          </a: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кружок казахского языка, вокал, умелые руки, кружок ОФП(общая физическая подготовка).Вне детского дома-бадминтон, лыжная секция, легкая атлетика, </a:t>
          </a:r>
          <a:r>
            <a:rPr lang="ru-RU" sz="14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тэквандо</a:t>
          </a:r>
          <a:r>
            <a: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кружок «Краеведения», шахматы, в дворовом клубе «Ровесник»-кружок вязания.</a:t>
          </a:r>
          <a:endParaRPr lang="ru-RU" sz="1400" dirty="0"/>
        </a:p>
      </dgm:t>
    </dgm:pt>
    <dgm:pt modelId="{892DE6A1-71CF-4B9A-8727-B11E853C3AE2}" type="parTrans" cxnId="{F31CA7B7-B872-4BF7-8580-1E40E903E2A8}">
      <dgm:prSet/>
      <dgm:spPr/>
      <dgm:t>
        <a:bodyPr/>
        <a:lstStyle/>
        <a:p>
          <a:endParaRPr lang="ru-RU"/>
        </a:p>
      </dgm:t>
    </dgm:pt>
    <dgm:pt modelId="{9D9FEDB3-EF20-49C0-B9B4-B20797E4EFC1}" type="sibTrans" cxnId="{F31CA7B7-B872-4BF7-8580-1E40E903E2A8}">
      <dgm:prSet/>
      <dgm:spPr/>
      <dgm:t>
        <a:bodyPr/>
        <a:lstStyle/>
        <a:p>
          <a:endParaRPr lang="ru-RU"/>
        </a:p>
      </dgm:t>
    </dgm:pt>
    <dgm:pt modelId="{23398645-3CDD-4F3B-98FF-0343F7840532}" type="pres">
      <dgm:prSet presAssocID="{72FE29C7-17A4-4F08-B2BA-D884DA62CEF3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A9E232A-FF7F-4744-BF93-709B10F3E4E4}" type="pres">
      <dgm:prSet presAssocID="{D8E13D91-AD87-431D-B9A1-BA86F6FC1C65}" presName="parentText" presStyleLbl="node1" presStyleIdx="0" presStyleCnt="4" custScaleY="99000" custLinFactNeighborX="249" custLinFactNeighborY="-6712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202450-B19C-4ED6-B561-A15BA646AEA3}" type="pres">
      <dgm:prSet presAssocID="{82B6D9D1-2ECB-4C0F-B00C-AD11152FB929}" presName="spacer" presStyleCnt="0"/>
      <dgm:spPr>
        <a:scene3d>
          <a:camera prst="orthographicFront"/>
          <a:lightRig rig="threePt" dir="t"/>
        </a:scene3d>
        <a:sp3d prstMaterial="plastic"/>
      </dgm:spPr>
    </dgm:pt>
    <dgm:pt modelId="{94D50340-63E9-4C1E-8ED9-E2D1AD6BF9F0}" type="pres">
      <dgm:prSet presAssocID="{8DDF8A8E-44EC-49B5-8C93-C25DF42ACFCF}" presName="parentText" presStyleLbl="node1" presStyleIdx="1" presStyleCnt="4" custScaleY="111227" custLinFactNeighborX="-203" custLinFactNeighborY="-4535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9A00E1-B896-4310-A3E6-7C7D9C146236}" type="pres">
      <dgm:prSet presAssocID="{418D73F8-0E32-4336-8B83-5580E055A9D2}" presName="spacer" presStyleCnt="0"/>
      <dgm:spPr>
        <a:scene3d>
          <a:camera prst="orthographicFront"/>
          <a:lightRig rig="threePt" dir="t"/>
        </a:scene3d>
        <a:sp3d prstMaterial="plastic"/>
      </dgm:spPr>
    </dgm:pt>
    <dgm:pt modelId="{2A3E9453-1694-45A1-BB39-1C0999C8B2EB}" type="pres">
      <dgm:prSet presAssocID="{698C2F1D-66A9-49CC-BBCC-BC4FCAA6BA73}" presName="parentText" presStyleLbl="node1" presStyleIdx="2" presStyleCnt="4" custScaleY="108846" custLinFactNeighborX="1668" custLinFactNeighborY="-4615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554814-AC10-4B6C-9181-2BEC080F4CE8}" type="pres">
      <dgm:prSet presAssocID="{1EAF55B9-71F3-4B73-9E33-84F32B1D2778}" presName="spacer" presStyleCnt="0"/>
      <dgm:spPr>
        <a:scene3d>
          <a:camera prst="orthographicFront"/>
          <a:lightRig rig="threePt" dir="t"/>
        </a:scene3d>
        <a:sp3d prstMaterial="plastic"/>
      </dgm:spPr>
    </dgm:pt>
    <dgm:pt modelId="{DFA0503E-0B37-48B6-9144-55A083D038E2}" type="pres">
      <dgm:prSet presAssocID="{5A8AC6C8-49A9-48D3-A742-E8D8EC1DD3D8}" presName="parentText" presStyleLbl="node1" presStyleIdx="3" presStyleCnt="4" custScaleY="9314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AEA8E87-22D0-4A15-9848-A15B3DE6EE25}" type="presOf" srcId="{8DDF8A8E-44EC-49B5-8C93-C25DF42ACFCF}" destId="{94D50340-63E9-4C1E-8ED9-E2D1AD6BF9F0}" srcOrd="0" destOrd="0" presId="urn:microsoft.com/office/officeart/2005/8/layout/vList2"/>
    <dgm:cxn modelId="{CE035ACD-4FD5-4F1E-A252-5E252AD2A57B}" type="presOf" srcId="{D8E13D91-AD87-431D-B9A1-BA86F6FC1C65}" destId="{5A9E232A-FF7F-4744-BF93-709B10F3E4E4}" srcOrd="0" destOrd="0" presId="urn:microsoft.com/office/officeart/2005/8/layout/vList2"/>
    <dgm:cxn modelId="{0D0D8D0A-6131-4FA3-9264-2076746CCBB9}" srcId="{72FE29C7-17A4-4F08-B2BA-D884DA62CEF3}" destId="{698C2F1D-66A9-49CC-BBCC-BC4FCAA6BA73}" srcOrd="2" destOrd="0" parTransId="{0800C8CC-8031-4227-8496-524CFCB7AB51}" sibTransId="{1EAF55B9-71F3-4B73-9E33-84F32B1D2778}"/>
    <dgm:cxn modelId="{F31CA7B7-B872-4BF7-8580-1E40E903E2A8}" srcId="{72FE29C7-17A4-4F08-B2BA-D884DA62CEF3}" destId="{5A8AC6C8-49A9-48D3-A742-E8D8EC1DD3D8}" srcOrd="3" destOrd="0" parTransId="{892DE6A1-71CF-4B9A-8727-B11E853C3AE2}" sibTransId="{9D9FEDB3-EF20-49C0-B9B4-B20797E4EFC1}"/>
    <dgm:cxn modelId="{ED0954DE-BD76-4AB9-A441-C0C5099FA554}" type="presOf" srcId="{72FE29C7-17A4-4F08-B2BA-D884DA62CEF3}" destId="{23398645-3CDD-4F3B-98FF-0343F7840532}" srcOrd="0" destOrd="0" presId="urn:microsoft.com/office/officeart/2005/8/layout/vList2"/>
    <dgm:cxn modelId="{275B1245-2F90-4B66-A791-005EF8ACE8CD}" type="presOf" srcId="{5A8AC6C8-49A9-48D3-A742-E8D8EC1DD3D8}" destId="{DFA0503E-0B37-48B6-9144-55A083D038E2}" srcOrd="0" destOrd="0" presId="urn:microsoft.com/office/officeart/2005/8/layout/vList2"/>
    <dgm:cxn modelId="{E64F190B-8122-40C3-8611-EEF4F374CE9B}" srcId="{72FE29C7-17A4-4F08-B2BA-D884DA62CEF3}" destId="{8DDF8A8E-44EC-49B5-8C93-C25DF42ACFCF}" srcOrd="1" destOrd="0" parTransId="{1FF7945C-AE48-47A3-9546-CEECBF8EE1E5}" sibTransId="{418D73F8-0E32-4336-8B83-5580E055A9D2}"/>
    <dgm:cxn modelId="{DDBFD292-B923-415F-A0FD-85E81590FED0}" type="presOf" srcId="{698C2F1D-66A9-49CC-BBCC-BC4FCAA6BA73}" destId="{2A3E9453-1694-45A1-BB39-1C0999C8B2EB}" srcOrd="0" destOrd="0" presId="urn:microsoft.com/office/officeart/2005/8/layout/vList2"/>
    <dgm:cxn modelId="{E1B93CF9-E690-4B8D-A50F-B34238E48F0D}" srcId="{72FE29C7-17A4-4F08-B2BA-D884DA62CEF3}" destId="{D8E13D91-AD87-431D-B9A1-BA86F6FC1C65}" srcOrd="0" destOrd="0" parTransId="{CF27A493-8084-4785-B209-8B5DD6F4A6C1}" sibTransId="{82B6D9D1-2ECB-4C0F-B00C-AD11152FB929}"/>
    <dgm:cxn modelId="{DD7ACC34-0F51-41B4-A27C-37EB8477CC92}" type="presParOf" srcId="{23398645-3CDD-4F3B-98FF-0343F7840532}" destId="{5A9E232A-FF7F-4744-BF93-709B10F3E4E4}" srcOrd="0" destOrd="0" presId="urn:microsoft.com/office/officeart/2005/8/layout/vList2"/>
    <dgm:cxn modelId="{C9D057C8-BB16-42E9-8B03-9FBC0B6850BE}" type="presParOf" srcId="{23398645-3CDD-4F3B-98FF-0343F7840532}" destId="{49202450-B19C-4ED6-B561-A15BA646AEA3}" srcOrd="1" destOrd="0" presId="urn:microsoft.com/office/officeart/2005/8/layout/vList2"/>
    <dgm:cxn modelId="{A788926E-D7AC-49C1-ACCA-33DF222BCD81}" type="presParOf" srcId="{23398645-3CDD-4F3B-98FF-0343F7840532}" destId="{94D50340-63E9-4C1E-8ED9-E2D1AD6BF9F0}" srcOrd="2" destOrd="0" presId="urn:microsoft.com/office/officeart/2005/8/layout/vList2"/>
    <dgm:cxn modelId="{55B8FF04-347A-44D2-AD71-2296AC99AA30}" type="presParOf" srcId="{23398645-3CDD-4F3B-98FF-0343F7840532}" destId="{209A00E1-B896-4310-A3E6-7C7D9C146236}" srcOrd="3" destOrd="0" presId="urn:microsoft.com/office/officeart/2005/8/layout/vList2"/>
    <dgm:cxn modelId="{7DBA56B9-F688-4EE0-BB8C-156AD30836C6}" type="presParOf" srcId="{23398645-3CDD-4F3B-98FF-0343F7840532}" destId="{2A3E9453-1694-45A1-BB39-1C0999C8B2EB}" srcOrd="4" destOrd="0" presId="urn:microsoft.com/office/officeart/2005/8/layout/vList2"/>
    <dgm:cxn modelId="{59ABAD79-1C3A-4D4D-842D-5B2003BF2149}" type="presParOf" srcId="{23398645-3CDD-4F3B-98FF-0343F7840532}" destId="{B5554814-AC10-4B6C-9181-2BEC080F4CE8}" srcOrd="5" destOrd="0" presId="urn:microsoft.com/office/officeart/2005/8/layout/vList2"/>
    <dgm:cxn modelId="{B4957A8D-56DE-4C30-B665-C998AA51B807}" type="presParOf" srcId="{23398645-3CDD-4F3B-98FF-0343F7840532}" destId="{DFA0503E-0B37-48B6-9144-55A083D038E2}" srcOrd="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5D80987-C22D-4DC5-AB1F-443DB05E5C43}" type="doc">
      <dgm:prSet loTypeId="urn:microsoft.com/office/officeart/2005/8/layout/chevron2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528BB2F-D5EB-43B1-9AE6-EFD8F40E6AB7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807E24E3-4428-4EF5-AEA3-55D0CF0C5E3D}" type="parTrans" cxnId="{255CF61B-7F11-488E-AAEE-9C9113CF9E27}">
      <dgm:prSet/>
      <dgm:spPr/>
      <dgm:t>
        <a:bodyPr/>
        <a:lstStyle/>
        <a:p>
          <a:endParaRPr lang="ru-RU"/>
        </a:p>
      </dgm:t>
    </dgm:pt>
    <dgm:pt modelId="{1EEADDEB-2255-4BEC-88AA-924FDB0F75E4}" type="sibTrans" cxnId="{255CF61B-7F11-488E-AAEE-9C9113CF9E27}">
      <dgm:prSet/>
      <dgm:spPr/>
      <dgm:t>
        <a:bodyPr/>
        <a:lstStyle/>
        <a:p>
          <a:endParaRPr lang="ru-RU"/>
        </a:p>
      </dgm:t>
    </dgm:pt>
    <dgm:pt modelId="{FC5427F1-6387-4F9A-B681-38183B2FBB3E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rPr>
            <a:t>Разработан механизм реализации программы через проектную деятельность</a:t>
          </a:r>
          <a:endParaRPr lang="ru-RU" sz="1800" dirty="0">
            <a:solidFill>
              <a:srgbClr val="05152F"/>
            </a:solidFill>
            <a:latin typeface="Times New Roman" pitchFamily="18" charset="0"/>
            <a:cs typeface="Times New Roman" pitchFamily="18" charset="0"/>
          </a:endParaRPr>
        </a:p>
      </dgm:t>
    </dgm:pt>
    <dgm:pt modelId="{57CB383F-4201-4A83-A7D4-A2A4990E1EE0}" type="parTrans" cxnId="{9BB6CEAF-E2B3-4252-B42B-C46DC9D14832}">
      <dgm:prSet/>
      <dgm:spPr/>
      <dgm:t>
        <a:bodyPr/>
        <a:lstStyle/>
        <a:p>
          <a:endParaRPr lang="ru-RU"/>
        </a:p>
      </dgm:t>
    </dgm:pt>
    <dgm:pt modelId="{B649A891-9C75-416C-AFD1-2D8C512D3090}" type="sibTrans" cxnId="{9BB6CEAF-E2B3-4252-B42B-C46DC9D14832}">
      <dgm:prSet/>
      <dgm:spPr/>
      <dgm:t>
        <a:bodyPr/>
        <a:lstStyle/>
        <a:p>
          <a:endParaRPr lang="ru-RU"/>
        </a:p>
      </dgm:t>
    </dgm:pt>
    <dgm:pt modelId="{9BD8450D-B00E-48B7-9D58-8052022C8779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066D54DE-53A7-4E47-A50D-96FF63E3E248}" type="parTrans" cxnId="{27C2BA2C-688A-419A-A320-1D3DA6119610}">
      <dgm:prSet/>
      <dgm:spPr/>
      <dgm:t>
        <a:bodyPr/>
        <a:lstStyle/>
        <a:p>
          <a:endParaRPr lang="ru-RU"/>
        </a:p>
      </dgm:t>
    </dgm:pt>
    <dgm:pt modelId="{38407EA6-38DA-4183-8485-4B2E997A690B}" type="sibTrans" cxnId="{27C2BA2C-688A-419A-A320-1D3DA6119610}">
      <dgm:prSet/>
      <dgm:spPr/>
      <dgm:t>
        <a:bodyPr/>
        <a:lstStyle/>
        <a:p>
          <a:endParaRPr lang="ru-RU"/>
        </a:p>
      </dgm:t>
    </dgm:pt>
    <dgm:pt modelId="{96BD3875-294D-4931-86B8-453982C95517}">
      <dgm:prSet phldrT="[Текст]" custT="1"/>
      <dgm:spPr/>
      <dgm:t>
        <a:bodyPr/>
        <a:lstStyle/>
        <a:p>
          <a:r>
            <a:rPr lang="ru-RU" sz="1800" dirty="0" smtClean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rPr>
            <a:t>80% охват  коллектива за  выполнением программы.</a:t>
          </a:r>
          <a:endParaRPr lang="ru-RU" sz="1800" dirty="0">
            <a:solidFill>
              <a:srgbClr val="05152F"/>
            </a:solidFill>
            <a:latin typeface="Times New Roman" pitchFamily="18" charset="0"/>
            <a:cs typeface="Times New Roman" pitchFamily="18" charset="0"/>
          </a:endParaRPr>
        </a:p>
      </dgm:t>
    </dgm:pt>
    <dgm:pt modelId="{0ED759DF-34C3-4B20-A7A0-632AD644C718}" type="parTrans" cxnId="{87B72C52-8F54-4064-8976-793471001F6F}">
      <dgm:prSet/>
      <dgm:spPr/>
      <dgm:t>
        <a:bodyPr/>
        <a:lstStyle/>
        <a:p>
          <a:endParaRPr lang="ru-RU"/>
        </a:p>
      </dgm:t>
    </dgm:pt>
    <dgm:pt modelId="{665E5852-4DE2-4E26-B028-50BF500DC0C1}" type="sibTrans" cxnId="{87B72C52-8F54-4064-8976-793471001F6F}">
      <dgm:prSet/>
      <dgm:spPr/>
      <dgm:t>
        <a:bodyPr/>
        <a:lstStyle/>
        <a:p>
          <a:endParaRPr lang="ru-RU"/>
        </a:p>
      </dgm:t>
    </dgm:pt>
    <dgm:pt modelId="{E580728C-CEA7-4981-B39E-00AD0A1D35AB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2EF591DD-3433-4AC9-B7C0-BC37AE53AD46}" type="parTrans" cxnId="{4D2EEABD-1515-4ED0-9AB9-E61DDAF9D72A}">
      <dgm:prSet/>
      <dgm:spPr/>
      <dgm:t>
        <a:bodyPr/>
        <a:lstStyle/>
        <a:p>
          <a:endParaRPr lang="ru-RU"/>
        </a:p>
      </dgm:t>
    </dgm:pt>
    <dgm:pt modelId="{2BF73208-4833-41D0-939D-043630DF957C}" type="sibTrans" cxnId="{4D2EEABD-1515-4ED0-9AB9-E61DDAF9D72A}">
      <dgm:prSet/>
      <dgm:spPr/>
      <dgm:t>
        <a:bodyPr/>
        <a:lstStyle/>
        <a:p>
          <a:endParaRPr lang="ru-RU"/>
        </a:p>
      </dgm:t>
    </dgm:pt>
    <dgm:pt modelId="{567ABB07-C97C-49BD-AD9C-BB27DBB32240}">
      <dgm:prSet phldrT="[Текст]" custT="1"/>
      <dgm:spPr/>
      <dgm:t>
        <a:bodyPr/>
        <a:lstStyle/>
        <a:p>
          <a:r>
            <a:rPr lang="ru-RU" sz="1600" dirty="0" smtClean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rPr>
            <a:t>100% осведомленность выпускников в вопросах выбора профессии.</a:t>
          </a:r>
          <a:endParaRPr lang="ru-RU" sz="1600" dirty="0">
            <a:solidFill>
              <a:srgbClr val="05152F"/>
            </a:solidFill>
            <a:latin typeface="Times New Roman" pitchFamily="18" charset="0"/>
            <a:cs typeface="Times New Roman" pitchFamily="18" charset="0"/>
          </a:endParaRPr>
        </a:p>
      </dgm:t>
    </dgm:pt>
    <dgm:pt modelId="{F5A612BE-91E3-4495-A4AF-4FBE5AA91E8C}" type="parTrans" cxnId="{C4D2B511-512E-41FC-99C1-D7C032BC2CE7}">
      <dgm:prSet/>
      <dgm:spPr/>
      <dgm:t>
        <a:bodyPr/>
        <a:lstStyle/>
        <a:p>
          <a:endParaRPr lang="ru-RU"/>
        </a:p>
      </dgm:t>
    </dgm:pt>
    <dgm:pt modelId="{AE0EBEA6-3F88-473F-A561-30866D931619}" type="sibTrans" cxnId="{C4D2B511-512E-41FC-99C1-D7C032BC2CE7}">
      <dgm:prSet/>
      <dgm:spPr/>
      <dgm:t>
        <a:bodyPr/>
        <a:lstStyle/>
        <a:p>
          <a:endParaRPr lang="ru-RU"/>
        </a:p>
      </dgm:t>
    </dgm:pt>
    <dgm:pt modelId="{41ADAE66-CA2F-44B9-A3B5-6E3E79D2553B}">
      <dgm:prSet phldrT="[Текст]"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1A59DE52-79B7-4021-9A08-7D70D6800AF2}" type="parTrans" cxnId="{4CBCBAF5-0EEC-4D8C-AAEC-CA665090871E}">
      <dgm:prSet/>
      <dgm:spPr/>
      <dgm:t>
        <a:bodyPr/>
        <a:lstStyle/>
        <a:p>
          <a:endParaRPr lang="ru-RU"/>
        </a:p>
      </dgm:t>
    </dgm:pt>
    <dgm:pt modelId="{F4280AF1-B2F4-4E37-B8B6-A79B0E2C5B64}" type="sibTrans" cxnId="{4CBCBAF5-0EEC-4D8C-AAEC-CA665090871E}">
      <dgm:prSet/>
      <dgm:spPr/>
      <dgm:t>
        <a:bodyPr/>
        <a:lstStyle/>
        <a:p>
          <a:endParaRPr lang="ru-RU"/>
        </a:p>
      </dgm:t>
    </dgm:pt>
    <dgm:pt modelId="{509A79D5-694D-4018-A9E1-93BB772A367F}">
      <dgm:prSet phldrT="[Текст]"/>
      <dgm:spPr/>
      <dgm:t>
        <a:bodyPr/>
        <a:lstStyle/>
        <a:p>
          <a:r>
            <a:rPr lang="ru-RU" dirty="0" smtClean="0"/>
            <a:t>5</a:t>
          </a:r>
          <a:endParaRPr lang="ru-RU" dirty="0"/>
        </a:p>
      </dgm:t>
    </dgm:pt>
    <dgm:pt modelId="{345EE623-B643-4722-B128-DE5B0250BD1E}" type="parTrans" cxnId="{7D7848B1-5671-4BD8-B1D7-72F974A87810}">
      <dgm:prSet/>
      <dgm:spPr/>
      <dgm:t>
        <a:bodyPr/>
        <a:lstStyle/>
        <a:p>
          <a:endParaRPr lang="ru-RU"/>
        </a:p>
      </dgm:t>
    </dgm:pt>
    <dgm:pt modelId="{6A290280-A621-4A66-93FC-219BDB8167D6}" type="sibTrans" cxnId="{7D7848B1-5671-4BD8-B1D7-72F974A87810}">
      <dgm:prSet/>
      <dgm:spPr/>
      <dgm:t>
        <a:bodyPr/>
        <a:lstStyle/>
        <a:p>
          <a:endParaRPr lang="ru-RU"/>
        </a:p>
      </dgm:t>
    </dgm:pt>
    <dgm:pt modelId="{7275797B-C779-4C49-860E-B5984025623B}">
      <dgm:prSet phldrT="[Текст]"/>
      <dgm:spPr/>
      <dgm:t>
        <a:bodyPr/>
        <a:lstStyle/>
        <a:p>
          <a:r>
            <a:rPr lang="ru-RU" dirty="0" smtClean="0"/>
            <a:t>6</a:t>
          </a:r>
          <a:endParaRPr lang="ru-RU" dirty="0"/>
        </a:p>
      </dgm:t>
    </dgm:pt>
    <dgm:pt modelId="{2AA42A2E-F08C-4010-9A9B-A22670AE8F00}" type="parTrans" cxnId="{091CE3B4-944C-4B6E-830D-C955CBB7567A}">
      <dgm:prSet/>
      <dgm:spPr/>
      <dgm:t>
        <a:bodyPr/>
        <a:lstStyle/>
        <a:p>
          <a:endParaRPr lang="ru-RU"/>
        </a:p>
      </dgm:t>
    </dgm:pt>
    <dgm:pt modelId="{D3F6D4B3-2F4F-4E48-B2F9-96A142B507AB}" type="sibTrans" cxnId="{091CE3B4-944C-4B6E-830D-C955CBB7567A}">
      <dgm:prSet/>
      <dgm:spPr/>
      <dgm:t>
        <a:bodyPr/>
        <a:lstStyle/>
        <a:p>
          <a:endParaRPr lang="ru-RU"/>
        </a:p>
      </dgm:t>
    </dgm:pt>
    <dgm:pt modelId="{6A1B1A02-5A43-4731-A6C4-67762EDA395B}">
      <dgm:prSet custT="1"/>
      <dgm:spPr/>
      <dgm:t>
        <a:bodyPr/>
        <a:lstStyle/>
        <a:p>
          <a:r>
            <a:rPr lang="ru-RU" sz="1600" dirty="0" smtClean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rPr>
            <a:t>Индивидуальная динамика развития ребенка в группе </a:t>
          </a:r>
          <a:endParaRPr lang="ru-RU" sz="1600" dirty="0">
            <a:solidFill>
              <a:srgbClr val="05152F"/>
            </a:solidFill>
            <a:latin typeface="Times New Roman" pitchFamily="18" charset="0"/>
            <a:cs typeface="Times New Roman" pitchFamily="18" charset="0"/>
          </a:endParaRPr>
        </a:p>
      </dgm:t>
    </dgm:pt>
    <dgm:pt modelId="{70230C1C-03A2-44AB-9AE4-1CAFC789794E}" type="parTrans" cxnId="{2C9D418F-B996-44D2-9C06-C681703245EF}">
      <dgm:prSet/>
      <dgm:spPr/>
      <dgm:t>
        <a:bodyPr/>
        <a:lstStyle/>
        <a:p>
          <a:endParaRPr lang="ru-RU"/>
        </a:p>
      </dgm:t>
    </dgm:pt>
    <dgm:pt modelId="{64A3A415-3921-4D46-B0D2-5557327DE8BF}" type="sibTrans" cxnId="{2C9D418F-B996-44D2-9C06-C681703245EF}">
      <dgm:prSet/>
      <dgm:spPr/>
      <dgm:t>
        <a:bodyPr/>
        <a:lstStyle/>
        <a:p>
          <a:endParaRPr lang="ru-RU"/>
        </a:p>
      </dgm:t>
    </dgm:pt>
    <dgm:pt modelId="{E503CE6D-8EB2-4DB4-8CA6-05E836B4C75D}">
      <dgm:prSet custT="1"/>
      <dgm:spPr/>
      <dgm:t>
        <a:bodyPr/>
        <a:lstStyle/>
        <a:p>
          <a:r>
            <a:rPr lang="ru-RU" sz="1600" dirty="0" smtClean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rPr>
            <a:t>Утвержденные программа  и  мониторинг</a:t>
          </a:r>
          <a:endParaRPr lang="ru-RU" sz="1600" dirty="0">
            <a:solidFill>
              <a:srgbClr val="05152F"/>
            </a:solidFill>
            <a:latin typeface="Times New Roman" pitchFamily="18" charset="0"/>
            <a:cs typeface="Times New Roman" pitchFamily="18" charset="0"/>
          </a:endParaRPr>
        </a:p>
      </dgm:t>
    </dgm:pt>
    <dgm:pt modelId="{C49B7786-016B-4DF6-A2A8-033B8FB7545E}" type="parTrans" cxnId="{5C01062B-D893-42DD-ABCD-9845F4630E4F}">
      <dgm:prSet/>
      <dgm:spPr/>
      <dgm:t>
        <a:bodyPr/>
        <a:lstStyle/>
        <a:p>
          <a:endParaRPr lang="ru-RU"/>
        </a:p>
      </dgm:t>
    </dgm:pt>
    <dgm:pt modelId="{5F4595AB-9535-4A0F-A7B1-0812DE230F51}" type="sibTrans" cxnId="{5C01062B-D893-42DD-ABCD-9845F4630E4F}">
      <dgm:prSet/>
      <dgm:spPr/>
      <dgm:t>
        <a:bodyPr/>
        <a:lstStyle/>
        <a:p>
          <a:endParaRPr lang="ru-RU"/>
        </a:p>
      </dgm:t>
    </dgm:pt>
    <dgm:pt modelId="{7D231768-5AA8-472E-8278-099C2C21BBA1}">
      <dgm:prSet custT="1"/>
      <dgm:spPr/>
      <dgm:t>
        <a:bodyPr/>
        <a:lstStyle/>
        <a:p>
          <a:r>
            <a:rPr lang="ru-RU" sz="1600" dirty="0" smtClean="0">
              <a:solidFill>
                <a:srgbClr val="05152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Создана специальная</a:t>
          </a:r>
          <a:r>
            <a:rPr lang="ru-RU" sz="1600" baseline="0" dirty="0" smtClean="0">
              <a:solidFill>
                <a:srgbClr val="05152F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rPr>
            <a:t> коррекционно-развивающая воспитательно-образовательной среда обеспечивающая адекватные условия для детей с ООП, равные с сохранными детьми.</a:t>
          </a:r>
          <a:endParaRPr lang="ru-RU" sz="1600" dirty="0">
            <a:solidFill>
              <a:srgbClr val="05152F"/>
            </a:solidFill>
            <a:latin typeface="Times New Roman" pitchFamily="18" charset="0"/>
            <a:cs typeface="Times New Roman" pitchFamily="18" charset="0"/>
          </a:endParaRPr>
        </a:p>
      </dgm:t>
    </dgm:pt>
    <dgm:pt modelId="{57D6EB3D-799C-4F38-A747-EDA1ACA6443B}" type="parTrans" cxnId="{77111820-570D-47F3-9E56-327C9008A1B5}">
      <dgm:prSet/>
      <dgm:spPr/>
      <dgm:t>
        <a:bodyPr/>
        <a:lstStyle/>
        <a:p>
          <a:endParaRPr lang="ru-RU"/>
        </a:p>
      </dgm:t>
    </dgm:pt>
    <dgm:pt modelId="{030E9F2C-4C72-4DB8-B33A-D38559E192EF}" type="sibTrans" cxnId="{77111820-570D-47F3-9E56-327C9008A1B5}">
      <dgm:prSet/>
      <dgm:spPr/>
      <dgm:t>
        <a:bodyPr/>
        <a:lstStyle/>
        <a:p>
          <a:endParaRPr lang="ru-RU"/>
        </a:p>
      </dgm:t>
    </dgm:pt>
    <dgm:pt modelId="{4570178A-8801-4122-BC92-DA1B79E7BE0B}" type="pres">
      <dgm:prSet presAssocID="{55D80987-C22D-4DC5-AB1F-443DB05E5C43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EA3BD1C-0107-4508-818F-E64992B4C85D}" type="pres">
      <dgm:prSet presAssocID="{4528BB2F-D5EB-43B1-9AE6-EFD8F40E6AB7}" presName="composite" presStyleCnt="0"/>
      <dgm:spPr/>
    </dgm:pt>
    <dgm:pt modelId="{C7C54F47-6F12-4E00-B9F9-B4AA6B6E69CA}" type="pres">
      <dgm:prSet presAssocID="{4528BB2F-D5EB-43B1-9AE6-EFD8F40E6AB7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B4AE93-7B7E-4A09-AB54-A67D5D1BF320}" type="pres">
      <dgm:prSet presAssocID="{4528BB2F-D5EB-43B1-9AE6-EFD8F40E6AB7}" presName="descendantText" presStyleLbl="alignAcc1" presStyleIdx="0" presStyleCnt="6" custLinFactNeighborX="477" custLinFactNeighborY="-1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7754C5-3C5C-4377-9C56-5B310B70B17F}" type="pres">
      <dgm:prSet presAssocID="{1EEADDEB-2255-4BEC-88AA-924FDB0F75E4}" presName="sp" presStyleCnt="0"/>
      <dgm:spPr/>
    </dgm:pt>
    <dgm:pt modelId="{56A2FE17-FE0B-4541-9E58-C7388DBCBD8E}" type="pres">
      <dgm:prSet presAssocID="{9BD8450D-B00E-48B7-9D58-8052022C8779}" presName="composite" presStyleCnt="0"/>
      <dgm:spPr/>
    </dgm:pt>
    <dgm:pt modelId="{00FA0920-9258-4CB4-A2D8-08AA64B35736}" type="pres">
      <dgm:prSet presAssocID="{9BD8450D-B00E-48B7-9D58-8052022C8779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0D01E23-11C3-435C-B77E-62103FDBE8E7}" type="pres">
      <dgm:prSet presAssocID="{9BD8450D-B00E-48B7-9D58-8052022C8779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4DC170-D9E4-42CD-845F-C1DA6EE4FC3D}" type="pres">
      <dgm:prSet presAssocID="{38407EA6-38DA-4183-8485-4B2E997A690B}" presName="sp" presStyleCnt="0"/>
      <dgm:spPr/>
    </dgm:pt>
    <dgm:pt modelId="{11FD23E9-A68E-42C0-8BDA-4936925081B5}" type="pres">
      <dgm:prSet presAssocID="{E580728C-CEA7-4981-B39E-00AD0A1D35AB}" presName="composite" presStyleCnt="0"/>
      <dgm:spPr/>
    </dgm:pt>
    <dgm:pt modelId="{0025406D-1A9C-4732-ACA8-33AC1BDF070D}" type="pres">
      <dgm:prSet presAssocID="{E580728C-CEA7-4981-B39E-00AD0A1D35AB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0687EC-ABA5-406D-A34C-61E4D808F0C7}" type="pres">
      <dgm:prSet presAssocID="{E580728C-CEA7-4981-B39E-00AD0A1D35AB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8345B29-4F67-48AC-8A79-DEA8CEDF47A2}" type="pres">
      <dgm:prSet presAssocID="{2BF73208-4833-41D0-939D-043630DF957C}" presName="sp" presStyleCnt="0"/>
      <dgm:spPr/>
    </dgm:pt>
    <dgm:pt modelId="{C0D88F51-737C-4627-ADA7-DAA64182D284}" type="pres">
      <dgm:prSet presAssocID="{41ADAE66-CA2F-44B9-A3B5-6E3E79D2553B}" presName="composite" presStyleCnt="0"/>
      <dgm:spPr/>
    </dgm:pt>
    <dgm:pt modelId="{0A87BF90-165B-4788-9AB7-7EE34B38E0AD}" type="pres">
      <dgm:prSet presAssocID="{41ADAE66-CA2F-44B9-A3B5-6E3E79D2553B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1816E45-3836-4EDD-8B79-7F18390A5F30}" type="pres">
      <dgm:prSet presAssocID="{41ADAE66-CA2F-44B9-A3B5-6E3E79D2553B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C3CBE3-630E-4B33-B684-B009FC6F87DC}" type="pres">
      <dgm:prSet presAssocID="{F4280AF1-B2F4-4E37-B8B6-A79B0E2C5B64}" presName="sp" presStyleCnt="0"/>
      <dgm:spPr/>
    </dgm:pt>
    <dgm:pt modelId="{4FC85B1B-09F3-4657-9F1E-A4045B463841}" type="pres">
      <dgm:prSet presAssocID="{509A79D5-694D-4018-A9E1-93BB772A367F}" presName="composite" presStyleCnt="0"/>
      <dgm:spPr/>
    </dgm:pt>
    <dgm:pt modelId="{83ADB895-800D-4368-AF8C-A6F817CA5BF0}" type="pres">
      <dgm:prSet presAssocID="{509A79D5-694D-4018-A9E1-93BB772A367F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91FC06-62C5-4EC0-87BA-FC821AD204EF}" type="pres">
      <dgm:prSet presAssocID="{509A79D5-694D-4018-A9E1-93BB772A367F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C3E33D1-DFB1-41EC-9116-ED06FFAE3772}" type="pres">
      <dgm:prSet presAssocID="{6A290280-A621-4A66-93FC-219BDB8167D6}" presName="sp" presStyleCnt="0"/>
      <dgm:spPr/>
    </dgm:pt>
    <dgm:pt modelId="{698DE6EE-4628-4F75-9E2D-1C824D1349E9}" type="pres">
      <dgm:prSet presAssocID="{7275797B-C779-4C49-860E-B5984025623B}" presName="composite" presStyleCnt="0"/>
      <dgm:spPr/>
    </dgm:pt>
    <dgm:pt modelId="{BDF45276-30EC-468E-8040-8855CFC2041D}" type="pres">
      <dgm:prSet presAssocID="{7275797B-C779-4C49-860E-B5984025623B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29012D7-2036-4CF3-B2F2-E1B442C9B621}" type="pres">
      <dgm:prSet presAssocID="{7275797B-C779-4C49-860E-B5984025623B}" presName="descendantText" presStyleLbl="alignAcc1" presStyleIdx="5" presStyleCnt="6" custLinFactNeighborX="119" custLinFactNeighborY="23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CBCBAF5-0EEC-4D8C-AAEC-CA665090871E}" srcId="{55D80987-C22D-4DC5-AB1F-443DB05E5C43}" destId="{41ADAE66-CA2F-44B9-A3B5-6E3E79D2553B}" srcOrd="3" destOrd="0" parTransId="{1A59DE52-79B7-4021-9A08-7D70D6800AF2}" sibTransId="{F4280AF1-B2F4-4E37-B8B6-A79B0E2C5B64}"/>
    <dgm:cxn modelId="{895274FA-CCA9-4D7C-B40D-AC8001E11D14}" type="presOf" srcId="{567ABB07-C97C-49BD-AD9C-BB27DBB32240}" destId="{8C0687EC-ABA5-406D-A34C-61E4D808F0C7}" srcOrd="0" destOrd="0" presId="urn:microsoft.com/office/officeart/2005/8/layout/chevron2"/>
    <dgm:cxn modelId="{185BAB51-43A0-49EB-B71B-08333A8786F6}" type="presOf" srcId="{96BD3875-294D-4931-86B8-453982C95517}" destId="{80D01E23-11C3-435C-B77E-62103FDBE8E7}" srcOrd="0" destOrd="0" presId="urn:microsoft.com/office/officeart/2005/8/layout/chevron2"/>
    <dgm:cxn modelId="{BFE2EFCC-25C6-466B-9AC8-4B66A4DCAC40}" type="presOf" srcId="{55D80987-C22D-4DC5-AB1F-443DB05E5C43}" destId="{4570178A-8801-4122-BC92-DA1B79E7BE0B}" srcOrd="0" destOrd="0" presId="urn:microsoft.com/office/officeart/2005/8/layout/chevron2"/>
    <dgm:cxn modelId="{4D2EEABD-1515-4ED0-9AB9-E61DDAF9D72A}" srcId="{55D80987-C22D-4DC5-AB1F-443DB05E5C43}" destId="{E580728C-CEA7-4981-B39E-00AD0A1D35AB}" srcOrd="2" destOrd="0" parTransId="{2EF591DD-3433-4AC9-B7C0-BC37AE53AD46}" sibTransId="{2BF73208-4833-41D0-939D-043630DF957C}"/>
    <dgm:cxn modelId="{B931653D-E58D-4961-9CA1-ACAAE3302039}" type="presOf" srcId="{41ADAE66-CA2F-44B9-A3B5-6E3E79D2553B}" destId="{0A87BF90-165B-4788-9AB7-7EE34B38E0AD}" srcOrd="0" destOrd="0" presId="urn:microsoft.com/office/officeart/2005/8/layout/chevron2"/>
    <dgm:cxn modelId="{7D7848B1-5671-4BD8-B1D7-72F974A87810}" srcId="{55D80987-C22D-4DC5-AB1F-443DB05E5C43}" destId="{509A79D5-694D-4018-A9E1-93BB772A367F}" srcOrd="4" destOrd="0" parTransId="{345EE623-B643-4722-B128-DE5B0250BD1E}" sibTransId="{6A290280-A621-4A66-93FC-219BDB8167D6}"/>
    <dgm:cxn modelId="{27C2BA2C-688A-419A-A320-1D3DA6119610}" srcId="{55D80987-C22D-4DC5-AB1F-443DB05E5C43}" destId="{9BD8450D-B00E-48B7-9D58-8052022C8779}" srcOrd="1" destOrd="0" parTransId="{066D54DE-53A7-4E47-A50D-96FF63E3E248}" sibTransId="{38407EA6-38DA-4183-8485-4B2E997A690B}"/>
    <dgm:cxn modelId="{F90A8162-9E61-4AD7-8A45-DC58031CE5BF}" type="presOf" srcId="{7D231768-5AA8-472E-8278-099C2C21BBA1}" destId="{929012D7-2036-4CF3-B2F2-E1B442C9B621}" srcOrd="0" destOrd="0" presId="urn:microsoft.com/office/officeart/2005/8/layout/chevron2"/>
    <dgm:cxn modelId="{769C5778-5CD1-4D76-A854-EDC37D986A92}" type="presOf" srcId="{9BD8450D-B00E-48B7-9D58-8052022C8779}" destId="{00FA0920-9258-4CB4-A2D8-08AA64B35736}" srcOrd="0" destOrd="0" presId="urn:microsoft.com/office/officeart/2005/8/layout/chevron2"/>
    <dgm:cxn modelId="{5C01062B-D893-42DD-ABCD-9845F4630E4F}" srcId="{509A79D5-694D-4018-A9E1-93BB772A367F}" destId="{E503CE6D-8EB2-4DB4-8CA6-05E836B4C75D}" srcOrd="0" destOrd="0" parTransId="{C49B7786-016B-4DF6-A2A8-033B8FB7545E}" sibTransId="{5F4595AB-9535-4A0F-A7B1-0812DE230F51}"/>
    <dgm:cxn modelId="{AF49565E-741B-4DB5-B485-AB8E8472AD7A}" type="presOf" srcId="{E503CE6D-8EB2-4DB4-8CA6-05E836B4C75D}" destId="{1791FC06-62C5-4EC0-87BA-FC821AD204EF}" srcOrd="0" destOrd="0" presId="urn:microsoft.com/office/officeart/2005/8/layout/chevron2"/>
    <dgm:cxn modelId="{255CF61B-7F11-488E-AAEE-9C9113CF9E27}" srcId="{55D80987-C22D-4DC5-AB1F-443DB05E5C43}" destId="{4528BB2F-D5EB-43B1-9AE6-EFD8F40E6AB7}" srcOrd="0" destOrd="0" parTransId="{807E24E3-4428-4EF5-AEA3-55D0CF0C5E3D}" sibTransId="{1EEADDEB-2255-4BEC-88AA-924FDB0F75E4}"/>
    <dgm:cxn modelId="{5FD53E18-FA73-42E6-A9BB-A9FABC8DEF16}" type="presOf" srcId="{E580728C-CEA7-4981-B39E-00AD0A1D35AB}" destId="{0025406D-1A9C-4732-ACA8-33AC1BDF070D}" srcOrd="0" destOrd="0" presId="urn:microsoft.com/office/officeart/2005/8/layout/chevron2"/>
    <dgm:cxn modelId="{ABDFAE48-3C32-41DD-BC40-F600FBAD4A01}" type="presOf" srcId="{FC5427F1-6387-4F9A-B681-38183B2FBB3E}" destId="{29B4AE93-7B7E-4A09-AB54-A67D5D1BF320}" srcOrd="0" destOrd="0" presId="urn:microsoft.com/office/officeart/2005/8/layout/chevron2"/>
    <dgm:cxn modelId="{9BB6CEAF-E2B3-4252-B42B-C46DC9D14832}" srcId="{4528BB2F-D5EB-43B1-9AE6-EFD8F40E6AB7}" destId="{FC5427F1-6387-4F9A-B681-38183B2FBB3E}" srcOrd="0" destOrd="0" parTransId="{57CB383F-4201-4A83-A7D4-A2A4990E1EE0}" sibTransId="{B649A891-9C75-416C-AFD1-2D8C512D3090}"/>
    <dgm:cxn modelId="{091CE3B4-944C-4B6E-830D-C955CBB7567A}" srcId="{55D80987-C22D-4DC5-AB1F-443DB05E5C43}" destId="{7275797B-C779-4C49-860E-B5984025623B}" srcOrd="5" destOrd="0" parTransId="{2AA42A2E-F08C-4010-9A9B-A22670AE8F00}" sibTransId="{D3F6D4B3-2F4F-4E48-B2F9-96A142B507AB}"/>
    <dgm:cxn modelId="{322DF1CD-659A-45BB-BC12-63074C8013D4}" type="presOf" srcId="{7275797B-C779-4C49-860E-B5984025623B}" destId="{BDF45276-30EC-468E-8040-8855CFC2041D}" srcOrd="0" destOrd="0" presId="urn:microsoft.com/office/officeart/2005/8/layout/chevron2"/>
    <dgm:cxn modelId="{A3502D46-BB44-45EA-9E92-3D1559025711}" type="presOf" srcId="{509A79D5-694D-4018-A9E1-93BB772A367F}" destId="{83ADB895-800D-4368-AF8C-A6F817CA5BF0}" srcOrd="0" destOrd="0" presId="urn:microsoft.com/office/officeart/2005/8/layout/chevron2"/>
    <dgm:cxn modelId="{87B72C52-8F54-4064-8976-793471001F6F}" srcId="{9BD8450D-B00E-48B7-9D58-8052022C8779}" destId="{96BD3875-294D-4931-86B8-453982C95517}" srcOrd="0" destOrd="0" parTransId="{0ED759DF-34C3-4B20-A7A0-632AD644C718}" sibTransId="{665E5852-4DE2-4E26-B028-50BF500DC0C1}"/>
    <dgm:cxn modelId="{C4D2B511-512E-41FC-99C1-D7C032BC2CE7}" srcId="{E580728C-CEA7-4981-B39E-00AD0A1D35AB}" destId="{567ABB07-C97C-49BD-AD9C-BB27DBB32240}" srcOrd="0" destOrd="0" parTransId="{F5A612BE-91E3-4495-A4AF-4FBE5AA91E8C}" sibTransId="{AE0EBEA6-3F88-473F-A561-30866D931619}"/>
    <dgm:cxn modelId="{D35FE03C-E14F-4561-B875-B5EE289A13C5}" type="presOf" srcId="{6A1B1A02-5A43-4731-A6C4-67762EDA395B}" destId="{91816E45-3836-4EDD-8B79-7F18390A5F30}" srcOrd="0" destOrd="0" presId="urn:microsoft.com/office/officeart/2005/8/layout/chevron2"/>
    <dgm:cxn modelId="{77111820-570D-47F3-9E56-327C9008A1B5}" srcId="{7275797B-C779-4C49-860E-B5984025623B}" destId="{7D231768-5AA8-472E-8278-099C2C21BBA1}" srcOrd="0" destOrd="0" parTransId="{57D6EB3D-799C-4F38-A747-EDA1ACA6443B}" sibTransId="{030E9F2C-4C72-4DB8-B33A-D38559E192EF}"/>
    <dgm:cxn modelId="{2C9D418F-B996-44D2-9C06-C681703245EF}" srcId="{41ADAE66-CA2F-44B9-A3B5-6E3E79D2553B}" destId="{6A1B1A02-5A43-4731-A6C4-67762EDA395B}" srcOrd="0" destOrd="0" parTransId="{70230C1C-03A2-44AB-9AE4-1CAFC789794E}" sibTransId="{64A3A415-3921-4D46-B0D2-5557327DE8BF}"/>
    <dgm:cxn modelId="{B9C4B544-BE71-4AE4-BA27-0A92979AB608}" type="presOf" srcId="{4528BB2F-D5EB-43B1-9AE6-EFD8F40E6AB7}" destId="{C7C54F47-6F12-4E00-B9F9-B4AA6B6E69CA}" srcOrd="0" destOrd="0" presId="urn:microsoft.com/office/officeart/2005/8/layout/chevron2"/>
    <dgm:cxn modelId="{B96986D4-0B61-4573-96C4-19CF51790ADF}" type="presParOf" srcId="{4570178A-8801-4122-BC92-DA1B79E7BE0B}" destId="{4EA3BD1C-0107-4508-818F-E64992B4C85D}" srcOrd="0" destOrd="0" presId="urn:microsoft.com/office/officeart/2005/8/layout/chevron2"/>
    <dgm:cxn modelId="{388E1B0A-F318-4BC9-AE78-4959014DDA3F}" type="presParOf" srcId="{4EA3BD1C-0107-4508-818F-E64992B4C85D}" destId="{C7C54F47-6F12-4E00-B9F9-B4AA6B6E69CA}" srcOrd="0" destOrd="0" presId="urn:microsoft.com/office/officeart/2005/8/layout/chevron2"/>
    <dgm:cxn modelId="{F3E702E7-EF9A-4A66-AF84-43877CF649E3}" type="presParOf" srcId="{4EA3BD1C-0107-4508-818F-E64992B4C85D}" destId="{29B4AE93-7B7E-4A09-AB54-A67D5D1BF320}" srcOrd="1" destOrd="0" presId="urn:microsoft.com/office/officeart/2005/8/layout/chevron2"/>
    <dgm:cxn modelId="{1E1648D7-63F5-4C47-BBEE-81CD46B1C3C7}" type="presParOf" srcId="{4570178A-8801-4122-BC92-DA1B79E7BE0B}" destId="{E67754C5-3C5C-4377-9C56-5B310B70B17F}" srcOrd="1" destOrd="0" presId="urn:microsoft.com/office/officeart/2005/8/layout/chevron2"/>
    <dgm:cxn modelId="{DF2FC03E-80D3-47A9-806F-19B01A526116}" type="presParOf" srcId="{4570178A-8801-4122-BC92-DA1B79E7BE0B}" destId="{56A2FE17-FE0B-4541-9E58-C7388DBCBD8E}" srcOrd="2" destOrd="0" presId="urn:microsoft.com/office/officeart/2005/8/layout/chevron2"/>
    <dgm:cxn modelId="{EEBAC4B6-3466-4457-87B8-284C4A68D9B8}" type="presParOf" srcId="{56A2FE17-FE0B-4541-9E58-C7388DBCBD8E}" destId="{00FA0920-9258-4CB4-A2D8-08AA64B35736}" srcOrd="0" destOrd="0" presId="urn:microsoft.com/office/officeart/2005/8/layout/chevron2"/>
    <dgm:cxn modelId="{74687CBE-1A1B-45F7-961E-9E1EF0BD563C}" type="presParOf" srcId="{56A2FE17-FE0B-4541-9E58-C7388DBCBD8E}" destId="{80D01E23-11C3-435C-B77E-62103FDBE8E7}" srcOrd="1" destOrd="0" presId="urn:microsoft.com/office/officeart/2005/8/layout/chevron2"/>
    <dgm:cxn modelId="{4D1F9CEA-BF0C-4D89-9B59-FE4678A92A67}" type="presParOf" srcId="{4570178A-8801-4122-BC92-DA1B79E7BE0B}" destId="{F94DC170-D9E4-42CD-845F-C1DA6EE4FC3D}" srcOrd="3" destOrd="0" presId="urn:microsoft.com/office/officeart/2005/8/layout/chevron2"/>
    <dgm:cxn modelId="{EAD6900C-8D02-4C91-A770-48AA98A8A49B}" type="presParOf" srcId="{4570178A-8801-4122-BC92-DA1B79E7BE0B}" destId="{11FD23E9-A68E-42C0-8BDA-4936925081B5}" srcOrd="4" destOrd="0" presId="urn:microsoft.com/office/officeart/2005/8/layout/chevron2"/>
    <dgm:cxn modelId="{2FA78E92-2C3A-402C-9B3C-D941CD865065}" type="presParOf" srcId="{11FD23E9-A68E-42C0-8BDA-4936925081B5}" destId="{0025406D-1A9C-4732-ACA8-33AC1BDF070D}" srcOrd="0" destOrd="0" presId="urn:microsoft.com/office/officeart/2005/8/layout/chevron2"/>
    <dgm:cxn modelId="{0C1B7428-02FB-45AD-8716-0F0FD45D4E43}" type="presParOf" srcId="{11FD23E9-A68E-42C0-8BDA-4936925081B5}" destId="{8C0687EC-ABA5-406D-A34C-61E4D808F0C7}" srcOrd="1" destOrd="0" presId="urn:microsoft.com/office/officeart/2005/8/layout/chevron2"/>
    <dgm:cxn modelId="{F7356200-C0CC-4E61-BDC6-F9FD6C8798B2}" type="presParOf" srcId="{4570178A-8801-4122-BC92-DA1B79E7BE0B}" destId="{88345B29-4F67-48AC-8A79-DEA8CEDF47A2}" srcOrd="5" destOrd="0" presId="urn:microsoft.com/office/officeart/2005/8/layout/chevron2"/>
    <dgm:cxn modelId="{46421217-66C7-483E-BF57-EC5B2B0573D7}" type="presParOf" srcId="{4570178A-8801-4122-BC92-DA1B79E7BE0B}" destId="{C0D88F51-737C-4627-ADA7-DAA64182D284}" srcOrd="6" destOrd="0" presId="urn:microsoft.com/office/officeart/2005/8/layout/chevron2"/>
    <dgm:cxn modelId="{0C6FFEC8-AE8F-4808-8D41-8795AB2CD91D}" type="presParOf" srcId="{C0D88F51-737C-4627-ADA7-DAA64182D284}" destId="{0A87BF90-165B-4788-9AB7-7EE34B38E0AD}" srcOrd="0" destOrd="0" presId="urn:microsoft.com/office/officeart/2005/8/layout/chevron2"/>
    <dgm:cxn modelId="{B89A7DB8-28B1-45F7-BFFD-E3E9CB6A175F}" type="presParOf" srcId="{C0D88F51-737C-4627-ADA7-DAA64182D284}" destId="{91816E45-3836-4EDD-8B79-7F18390A5F30}" srcOrd="1" destOrd="0" presId="urn:microsoft.com/office/officeart/2005/8/layout/chevron2"/>
    <dgm:cxn modelId="{A3BD0F1E-9497-4F2C-801D-3550FF0971F6}" type="presParOf" srcId="{4570178A-8801-4122-BC92-DA1B79E7BE0B}" destId="{A2C3CBE3-630E-4B33-B684-B009FC6F87DC}" srcOrd="7" destOrd="0" presId="urn:microsoft.com/office/officeart/2005/8/layout/chevron2"/>
    <dgm:cxn modelId="{893D8871-7BF2-4F47-996E-D787702113CE}" type="presParOf" srcId="{4570178A-8801-4122-BC92-DA1B79E7BE0B}" destId="{4FC85B1B-09F3-4657-9F1E-A4045B463841}" srcOrd="8" destOrd="0" presId="urn:microsoft.com/office/officeart/2005/8/layout/chevron2"/>
    <dgm:cxn modelId="{DD6CEBAB-88C0-4C73-A4D2-77949E3E3CC3}" type="presParOf" srcId="{4FC85B1B-09F3-4657-9F1E-A4045B463841}" destId="{83ADB895-800D-4368-AF8C-A6F817CA5BF0}" srcOrd="0" destOrd="0" presId="urn:microsoft.com/office/officeart/2005/8/layout/chevron2"/>
    <dgm:cxn modelId="{E9FF6DDE-4027-47FF-919D-6B6F4BBC9872}" type="presParOf" srcId="{4FC85B1B-09F3-4657-9F1E-A4045B463841}" destId="{1791FC06-62C5-4EC0-87BA-FC821AD204EF}" srcOrd="1" destOrd="0" presId="urn:microsoft.com/office/officeart/2005/8/layout/chevron2"/>
    <dgm:cxn modelId="{56B06F21-7710-42A7-B7F5-B2CFC1900086}" type="presParOf" srcId="{4570178A-8801-4122-BC92-DA1B79E7BE0B}" destId="{EC3E33D1-DFB1-41EC-9116-ED06FFAE3772}" srcOrd="9" destOrd="0" presId="urn:microsoft.com/office/officeart/2005/8/layout/chevron2"/>
    <dgm:cxn modelId="{B1443B60-A16C-4ABB-A238-331FEC6D57F2}" type="presParOf" srcId="{4570178A-8801-4122-BC92-DA1B79E7BE0B}" destId="{698DE6EE-4628-4F75-9E2D-1C824D1349E9}" srcOrd="10" destOrd="0" presId="urn:microsoft.com/office/officeart/2005/8/layout/chevron2"/>
    <dgm:cxn modelId="{F9681CC6-03BE-4ED0-A72E-5DC72EDEA6FE}" type="presParOf" srcId="{698DE6EE-4628-4F75-9E2D-1C824D1349E9}" destId="{BDF45276-30EC-468E-8040-8855CFC2041D}" srcOrd="0" destOrd="0" presId="urn:microsoft.com/office/officeart/2005/8/layout/chevron2"/>
    <dgm:cxn modelId="{FD60DF21-71B0-4B2B-8A5D-E76F7E5E5309}" type="presParOf" srcId="{698DE6EE-4628-4F75-9E2D-1C824D1349E9}" destId="{929012D7-2036-4CF3-B2F2-E1B442C9B621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9E232A-FF7F-4744-BF93-709B10F3E4E4}">
      <dsp:nvSpPr>
        <dsp:cNvPr id="0" name=""/>
        <dsp:cNvSpPr/>
      </dsp:nvSpPr>
      <dsp:spPr>
        <a:xfrm>
          <a:off x="0" y="0"/>
          <a:ext cx="7960554" cy="1149033"/>
        </a:xfrm>
        <a:prstGeom prst="roundRect">
          <a:avLst/>
        </a:prstGeom>
        <a:gradFill flip="none" rotWithShape="1">
          <a:gsLst>
            <a:gs pos="89000">
              <a:schemeClr val="accent5">
                <a:lumMod val="25000"/>
              </a:schemeClr>
            </a:gs>
            <a:gs pos="0">
              <a:schemeClr val="accent4">
                <a:lumMod val="90000"/>
              </a:schemeClr>
            </a:gs>
            <a:gs pos="41000">
              <a:schemeClr val="accent5">
                <a:alpha val="89000"/>
                <a:lumMod val="79000"/>
              </a:schemeClr>
            </a:gs>
            <a:gs pos="100000">
              <a:schemeClr val="accent5">
                <a:lumMod val="25000"/>
              </a:schemeClr>
            </a:gs>
          </a:gsLst>
          <a:lin ang="5400000" scaled="0"/>
          <a:tileRect/>
        </a:gradFill>
        <a:ln>
          <a:solidFill>
            <a:srgbClr val="FFFF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plastic">
          <a:bevelT w="88900" h="203200"/>
          <a:bevelB w="165100" h="254000" prst="angle"/>
          <a:contourClr>
            <a:srgbClr val="FFFFFF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l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В детском доме на данный период времени воспитывается 91 ребенок.</a:t>
          </a:r>
          <a:b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6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 Из них 22 дошкольника и 69 школьного возраста. Дети, которые воспитывались в семье, но их родители умерли-сироты (15).Дети, родители, которых живы – социальные сироты(76-ОБПР).</a:t>
          </a:r>
          <a:endParaRPr lang="ru-RU" sz="1600" kern="1200" dirty="0"/>
        </a:p>
      </dsp:txBody>
      <dsp:txXfrm>
        <a:off x="56091" y="56091"/>
        <a:ext cx="7848372" cy="1036851"/>
      </dsp:txXfrm>
    </dsp:sp>
    <dsp:sp modelId="{94D50340-63E9-4C1E-8ED9-E2D1AD6BF9F0}">
      <dsp:nvSpPr>
        <dsp:cNvPr id="0" name=""/>
        <dsp:cNvSpPr/>
      </dsp:nvSpPr>
      <dsp:spPr>
        <a:xfrm>
          <a:off x="0" y="1267867"/>
          <a:ext cx="7960554" cy="1290945"/>
        </a:xfrm>
        <a:prstGeom prst="roundRect">
          <a:avLst/>
        </a:prstGeom>
        <a:gradFill rotWithShape="0">
          <a:gsLst>
            <a:gs pos="89000">
              <a:schemeClr val="accent5">
                <a:lumMod val="25000"/>
              </a:schemeClr>
            </a:gs>
            <a:gs pos="0">
              <a:schemeClr val="accent4">
                <a:lumMod val="90000"/>
              </a:schemeClr>
            </a:gs>
            <a:gs pos="41000">
              <a:schemeClr val="accent5">
                <a:alpha val="89000"/>
                <a:lumMod val="79000"/>
              </a:schemeClr>
            </a:gs>
            <a:gs pos="100000">
              <a:schemeClr val="accent5">
                <a:lumMod val="25000"/>
              </a:schemeClr>
            </a:gs>
          </a:gsLst>
          <a:lin ang="5400000" scaled="0"/>
        </a:gradFill>
        <a:ln>
          <a:solidFill>
            <a:srgbClr val="FFFF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plastic">
          <a:bevelT w="88900" h="203200"/>
          <a:bevelB w="165100" h="254000" prst="coolSlant"/>
          <a:contourClr>
            <a:schemeClr val="tx2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По интеллектуальному развитию 40 человек  норма,33 воспитанника имеют диагноз  задержка психического развития, у 10 воспитанников легкая умственная отсталость,8 детей другие органические расстройства психического развития.</a:t>
          </a:r>
          <a:endParaRPr lang="ru-RU" sz="1400" kern="1200" dirty="0"/>
        </a:p>
      </dsp:txBody>
      <dsp:txXfrm>
        <a:off x="63019" y="1330886"/>
        <a:ext cx="7834516" cy="1164907"/>
      </dsp:txXfrm>
    </dsp:sp>
    <dsp:sp modelId="{2A3E9453-1694-45A1-BB39-1C0999C8B2EB}">
      <dsp:nvSpPr>
        <dsp:cNvPr id="0" name=""/>
        <dsp:cNvSpPr/>
      </dsp:nvSpPr>
      <dsp:spPr>
        <a:xfrm>
          <a:off x="0" y="2735931"/>
          <a:ext cx="7960554" cy="1263310"/>
        </a:xfrm>
        <a:prstGeom prst="roundRect">
          <a:avLst/>
        </a:prstGeom>
        <a:gradFill rotWithShape="0">
          <a:gsLst>
            <a:gs pos="89000">
              <a:schemeClr val="accent5">
                <a:lumMod val="25000"/>
              </a:schemeClr>
            </a:gs>
            <a:gs pos="0">
              <a:schemeClr val="accent4">
                <a:lumMod val="90000"/>
              </a:schemeClr>
            </a:gs>
            <a:gs pos="41000">
              <a:schemeClr val="accent5">
                <a:alpha val="89000"/>
                <a:lumMod val="79000"/>
              </a:schemeClr>
            </a:gs>
            <a:gs pos="100000">
              <a:schemeClr val="accent5">
                <a:lumMod val="25000"/>
              </a:schemeClr>
            </a:gs>
          </a:gsLst>
          <a:lin ang="5400000" scaled="0"/>
        </a:gradFill>
        <a:ln>
          <a:solidFill>
            <a:srgbClr val="FFFF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plastic">
          <a:bevelT w="88900" h="203200"/>
          <a:bevelB w="165100" h="254000"/>
          <a:contourClr>
            <a:schemeClr val="tx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52 ребенка учатся  СОШ№48, 2-СОШ№6,1- школа-интернат им.Нурмакова,1- школа-интернат им.Молдагуловой,1- школа-интернат  </a:t>
          </a:r>
          <a:r>
            <a:rPr lang="ru-RU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НОДа</a:t>
          </a: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.</a:t>
          </a:r>
          <a:b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</a:b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5-ОВР г Сарань, школа-интернат  для слабослышащих-2,школа-интернат  №3 для детей с ОВР-2,школа-интернат  ЗПР-4 человека.</a:t>
          </a:r>
          <a:endParaRPr lang="ru-RU" sz="1400" kern="1200" dirty="0"/>
        </a:p>
      </dsp:txBody>
      <dsp:txXfrm>
        <a:off x="61670" y="2797601"/>
        <a:ext cx="7837214" cy="1139970"/>
      </dsp:txXfrm>
    </dsp:sp>
    <dsp:sp modelId="{DFA0503E-0B37-48B6-9144-55A083D038E2}">
      <dsp:nvSpPr>
        <dsp:cNvPr id="0" name=""/>
        <dsp:cNvSpPr/>
      </dsp:nvSpPr>
      <dsp:spPr>
        <a:xfrm>
          <a:off x="0" y="4260222"/>
          <a:ext cx="7960554" cy="1081020"/>
        </a:xfrm>
        <a:prstGeom prst="roundRect">
          <a:avLst/>
        </a:prstGeom>
        <a:gradFill rotWithShape="0">
          <a:gsLst>
            <a:gs pos="89000">
              <a:schemeClr val="accent5">
                <a:lumMod val="25000"/>
              </a:schemeClr>
            </a:gs>
            <a:gs pos="0">
              <a:schemeClr val="accent4">
                <a:lumMod val="90000"/>
              </a:schemeClr>
            </a:gs>
            <a:gs pos="41000">
              <a:schemeClr val="accent5">
                <a:alpha val="89000"/>
                <a:lumMod val="79000"/>
              </a:schemeClr>
            </a:gs>
            <a:gs pos="100000">
              <a:schemeClr val="accent5">
                <a:lumMod val="25000"/>
              </a:schemeClr>
            </a:gs>
          </a:gsLst>
          <a:lin ang="5400000" scaled="0"/>
        </a:gradFill>
        <a:ln>
          <a:solidFill>
            <a:srgbClr val="FFFF00"/>
          </a:solidFill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plastic">
          <a:bevelT w="88900" h="203200"/>
          <a:bevelB w="165100" h="254000"/>
          <a:contourClr>
            <a:schemeClr val="tx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lvl="0" algn="l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Дети посещают кружки и секции на базе детского </a:t>
          </a:r>
          <a:r>
            <a:rPr lang="ru-RU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дома:хореографии</a:t>
          </a: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кружок казахского языка, вокал, умелые руки, кружок ОФП(общая физическая подготовка).Вне детского дома-бадминтон, лыжная секция, легкая атлетика, </a:t>
          </a:r>
          <a:r>
            <a:rPr lang="ru-RU" sz="1400" kern="1200" dirty="0" err="1" smtClean="0">
              <a:latin typeface="Times New Roman" panose="02020603050405020304" pitchFamily="18" charset="0"/>
              <a:cs typeface="Times New Roman" panose="02020603050405020304" pitchFamily="18" charset="0"/>
            </a:rPr>
            <a:t>тэквандо</a:t>
          </a:r>
          <a:r>
            <a:rPr lang="ru-RU" sz="1400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, кружок «Краеведения», шахматы, в дворовом клубе «Ровесник»-кружок вязания.</a:t>
          </a:r>
          <a:endParaRPr lang="ru-RU" sz="1400" kern="1200" dirty="0"/>
        </a:p>
      </dsp:txBody>
      <dsp:txXfrm>
        <a:off x="52771" y="4312993"/>
        <a:ext cx="7855012" cy="97547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/>
            </a:lvl1pPr>
          </a:lstStyle>
          <a:p>
            <a:pPr>
              <a:defRPr/>
            </a:pPr>
            <a:fld id="{4FB14CED-FDA5-415C-9553-94F0FE204E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31171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3990B3C-C837-4B4F-B444-704FAB09C17D}" type="slidenum">
              <a:rPr lang="ru-RU"/>
              <a:pPr/>
              <a:t>5</a:t>
            </a:fld>
            <a:endParaRPr lang="ru-RU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95325"/>
            <a:ext cx="4570413" cy="34274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512" y="4343231"/>
            <a:ext cx="5486976" cy="4037751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3527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1ppt.com/tubiao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www.1ppt.com/tubiao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1ppt.com/tubiao/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14925" y="2800350"/>
            <a:ext cx="3495675" cy="704850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14925" y="3752850"/>
            <a:ext cx="3495675" cy="6858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9263" y="438150"/>
            <a:ext cx="1887537" cy="58102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3475" y="438150"/>
            <a:ext cx="5513388" cy="58102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133475" y="438150"/>
            <a:ext cx="7553325" cy="5810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 cstate="print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『HOMEPPT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WWW.HOMEPPT.COM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HOMEPPT HTTP://WWW.HOMEPPT.COM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HOMEPPT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6"/>
              </a:rPr>
              <a:t>WWW.HOMEPPT.COM/tubiao/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0" y="-14288"/>
            <a:ext cx="9144000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『HOMEPPT</a:t>
            </a:r>
            <a:r>
              <a:rPr lang="en-US" altLang="zh-CN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WWW.HOMEPPT.COM</a:t>
            </a:r>
            <a:endParaRPr lang="zh-CN" altLang="en-US" sz="18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4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HOMEPPT HTTP://WWW.HOMEPPT.COM</a:t>
            </a:r>
            <a:endParaRPr lang="zh-CN" altLang="en-US" sz="14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HOMEPPT</a:t>
            </a:r>
            <a:r>
              <a:rPr lang="zh-CN" altLang="en-US" sz="14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  <a:hlinkClick r:id="rId6"/>
              </a:rPr>
              <a:t>WWW.HOMEPPT.COM/tubiao/</a:t>
            </a:r>
            <a:r>
              <a:rPr lang="en-US" altLang="zh-CN" sz="14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114925" y="2800350"/>
            <a:ext cx="3495675" cy="704850"/>
          </a:xfrm>
        </p:spPr>
        <p:txBody>
          <a:bodyPr/>
          <a:lstStyle>
            <a:lvl1pPr algn="ctr"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114925" y="3752850"/>
            <a:ext cx="3495675" cy="685800"/>
          </a:xfrm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9527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2705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8212760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33475" y="1905000"/>
            <a:ext cx="3581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7275" y="1905000"/>
            <a:ext cx="3581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371377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96244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5290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9639740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0475073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83814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58646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9263" y="438150"/>
            <a:ext cx="1887537" cy="58102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3475" y="438150"/>
            <a:ext cx="5513388" cy="58102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362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1133475" y="438150"/>
            <a:ext cx="7553325" cy="58102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03760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6351" y="-14288"/>
            <a:ext cx="9186863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332656"/>
            <a:ext cx="4420121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zh-CN" sz="1800" spc="3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『HOMEPPT』—</a:t>
            </a:r>
            <a:r>
              <a:rPr lang="zh-CN" altLang="en-US" sz="1800" spc="3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dirty="0" smtClean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WWW.HOMEPPT.COM</a:t>
            </a:r>
            <a:endParaRPr lang="zh-CN" altLang="en-US" sz="1800" dirty="0">
              <a:solidFill>
                <a:srgbClr val="FFFFFF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400" spc="3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HOMEPPT HTTP://WWW.HOMEPPT.COM</a:t>
            </a:r>
            <a:endParaRPr lang="zh-CN" altLang="en-US" sz="1400" spc="3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>
              <a:solidFill>
                <a:srgbClr val="FFFFFF"/>
              </a:solidFill>
            </a:endParaRPr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2771800" y="8253536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</a:rPr>
              <a:t>HOMEPPT</a:t>
            </a:r>
            <a:r>
              <a:rPr lang="zh-CN" altLang="en-US" sz="1400" dirty="0" smtClean="0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400" dirty="0" smtClean="0">
              <a:solidFill>
                <a:srgbClr val="FFFFFF"/>
              </a:solidFill>
              <a:latin typeface="华文细黑" pitchFamily="2" charset="-122"/>
              <a:ea typeface="华文细黑" pitchFamily="2" charset="-122"/>
            </a:endParaRPr>
          </a:p>
          <a:p>
            <a:pPr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  <a:hlinkClick r:id="rId6"/>
              </a:rPr>
              <a:t>WWW.HOMEPPT.COM/tubiao/</a:t>
            </a:r>
            <a:r>
              <a:rPr lang="en-US" altLang="zh-CN" sz="1400" dirty="0" smtClean="0">
                <a:solidFill>
                  <a:srgbClr val="FFFFFF"/>
                </a:solidFill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400" dirty="0">
              <a:solidFill>
                <a:srgbClr val="FFFFFF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66410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0" y="-14288"/>
            <a:ext cx="9144000" cy="87153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sp>
        <p:nvSpPr>
          <p:cNvPr id="2" name="矩形 1"/>
          <p:cNvSpPr/>
          <p:nvPr userDrawn="1"/>
        </p:nvSpPr>
        <p:spPr>
          <a:xfrm>
            <a:off x="-7938" y="6042025"/>
            <a:ext cx="9188451" cy="8159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1875" y="792942"/>
            <a:ext cx="9192388" cy="5372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3314578" y="6345218"/>
            <a:ext cx="58293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>
            <a:off x="0" y="2654"/>
            <a:ext cx="785794" cy="7857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4716016" y="214290"/>
            <a:ext cx="4420121" cy="646331"/>
          </a:xfrm>
          <a:prstGeom prst="rect">
            <a:avLst/>
          </a:prstGeom>
          <a:noFill/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defRPr/>
            </a:pPr>
            <a:r>
              <a:rPr lang="en-US" altLang="zh-CN" sz="1800" spc="3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『HOME</a:t>
            </a:r>
            <a:r>
              <a:rPr lang="en-US" altLang="zh-CN" sz="1800" spc="300" dirty="0" smtClean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1800" spc="3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1800" spc="3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1800" dirty="0" smtClean="0">
                <a:solidFill>
                  <a:srgbClr val="FFFFFF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WWW.HOMEPPT.COM</a:t>
            </a:r>
            <a:endParaRPr lang="zh-CN" altLang="en-US" sz="1800" dirty="0">
              <a:solidFill>
                <a:srgbClr val="FFFFFF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3347864" y="6347069"/>
            <a:ext cx="5356225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1400" spc="300" dirty="0" smtClean="0">
                <a:solidFill>
                  <a:srgbClr val="FFFFFF"/>
                </a:solidFill>
                <a:latin typeface="微软雅黑" pitchFamily="34" charset="-122"/>
                <a:ea typeface="微软雅黑" pitchFamily="34" charset="-122"/>
              </a:rPr>
              <a:t>HOMEPPT HTTP://WWW.HOMEPPT.COM</a:t>
            </a:r>
            <a:endParaRPr lang="zh-CN" altLang="en-US" sz="1400" spc="300" dirty="0">
              <a:solidFill>
                <a:srgbClr val="FFFFF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2786050" y="6273138"/>
            <a:ext cx="403225" cy="406400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 sz="9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5945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33475" y="1905000"/>
            <a:ext cx="3581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67275" y="1905000"/>
            <a:ext cx="3581400" cy="4343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C05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38275" y="438150"/>
            <a:ext cx="7248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33475" y="1905000"/>
            <a:ext cx="7315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38275" y="438150"/>
            <a:ext cx="7248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33475" y="1905000"/>
            <a:ext cx="7315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314147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.xml"/><Relationship Id="rId3" Type="http://schemas.openxmlformats.org/officeDocument/2006/relationships/image" Target="../media/image9.png"/><Relationship Id="rId7" Type="http://schemas.openxmlformats.org/officeDocument/2006/relationships/diagramQuickStyle" Target="../diagrams/quickStyle1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diagramLayout" Target="../diagrams/layout1.xml"/><Relationship Id="rId5" Type="http://schemas.openxmlformats.org/officeDocument/2006/relationships/diagramData" Target="../diagrams/data1.xml"/><Relationship Id="rId4" Type="http://schemas.openxmlformats.org/officeDocument/2006/relationships/image" Target="../media/image6.png"/><Relationship Id="rId9" Type="http://schemas.microsoft.com/office/2007/relationships/diagramDrawing" Target="../diagrams/drawing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8.xml"/><Relationship Id="rId6" Type="http://schemas.openxmlformats.org/officeDocument/2006/relationships/image" Target="../media/image14.png"/><Relationship Id="rId11" Type="http://schemas.openxmlformats.org/officeDocument/2006/relationships/image" Target="../media/image19.pn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png"/><Relationship Id="rId9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7848872" cy="3046988"/>
          </a:xfrm>
          <a:prstGeom prst="rect">
            <a:avLst/>
          </a:prstGeom>
          <a:solidFill>
            <a:srgbClr val="FFFF00"/>
          </a:solidFill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indent="457200" eaLnBrk="0" hangingPunct="0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lvl="0" indent="457200" eaLnBrk="0" hangingPunct="0"/>
            <a:r>
              <a:rPr lang="ru-RU" b="1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Управление образования Карагандинской </a:t>
            </a:r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области</a:t>
            </a:r>
          </a:p>
          <a:p>
            <a:pPr lvl="0" indent="457200" eaLnBrk="0" hangingPunct="0"/>
            <a:r>
              <a:rPr lang="ru-RU" b="1" dirty="0" smtClean="0">
                <a:solidFill>
                  <a:schemeClr val="accent4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Учебно-методический центр развития образования Карагандинской области</a:t>
            </a:r>
          </a:p>
          <a:p>
            <a:pPr lvl="0" indent="457200" eaLnBrk="0" hangingPunct="0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Программа</a:t>
            </a:r>
            <a:endParaRPr lang="ru-RU" b="1" dirty="0" smtClean="0">
              <a:solidFill>
                <a:srgbClr val="002060"/>
              </a:solidFill>
              <a:latin typeface="Arial" pitchFamily="34" charset="0"/>
            </a:endParaRPr>
          </a:p>
          <a:p>
            <a:pPr lvl="0" indent="457200" eaLnBrk="0" hangingPunct="0"/>
            <a:r>
              <a:rPr lang="ru-RU" b="1" dirty="0" smtClean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Психолого-педагогическое сопровождение воспитанников детского дома в условиях обновленного содержания образования</a:t>
            </a:r>
            <a:r>
              <a:rPr lang="ru-RU" b="1" dirty="0" smtClean="0">
                <a:solidFill>
                  <a:srgbClr val="002060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b="1" dirty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822409" y="4005064"/>
            <a:ext cx="4572000" cy="400110"/>
          </a:xfrm>
          <a:prstGeom prst="rect">
            <a:avLst/>
          </a:prstGeom>
          <a:solidFill>
            <a:srgbClr val="1C05C7"/>
          </a:solidFill>
          <a:ln>
            <a:noFill/>
          </a:ln>
          <a:effectLst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endParaRPr lang="ru-RU" sz="2000" b="1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761" y="3872276"/>
            <a:ext cx="3110470" cy="266429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800" y="6453336"/>
            <a:ext cx="8242506" cy="5486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735" y="339675"/>
            <a:ext cx="8242506" cy="5486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124" y="339675"/>
            <a:ext cx="73158" cy="597459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13306" y="369395"/>
            <a:ext cx="73158" cy="5974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528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5984" y="214290"/>
            <a:ext cx="421484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18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Критерии эффективности программы</a:t>
            </a:r>
            <a:endParaRPr lang="ru-RU" sz="1800" dirty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2328926228"/>
              </p:ext>
            </p:extLst>
          </p:nvPr>
        </p:nvGraphicFramePr>
        <p:xfrm>
          <a:off x="214282" y="928646"/>
          <a:ext cx="8715436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51" name="Скругленный прямоугольник 1"/>
          <p:cNvSpPr>
            <a:spLocks noChangeArrowheads="1"/>
          </p:cNvSpPr>
          <p:nvPr/>
        </p:nvSpPr>
        <p:spPr bwMode="auto">
          <a:xfrm>
            <a:off x="0" y="714356"/>
            <a:ext cx="8929718" cy="642942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Обеспечение условий воспитания, обучения и развития свободной, критически мыслящей личности, соответствующей требованиям жизни в условиях рыночной экономики, способной к непрерывному повышению собственного уровня образования и культуры, интегрированных в мировое информационное пространство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0" y="0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Механизм реализации программы: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«Психолого-педагогическое сопровождения воспитанников детского дома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условиях обновленного содержания образования»</a:t>
            </a:r>
            <a:endParaRPr lang="ru-RU" sz="1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63" name="Скругленный прямоугольник 12"/>
          <p:cNvSpPr>
            <a:spLocks noChangeArrowheads="1"/>
          </p:cNvSpPr>
          <p:nvPr/>
        </p:nvSpPr>
        <p:spPr bwMode="auto">
          <a:xfrm>
            <a:off x="1643042" y="1571612"/>
            <a:ext cx="5572164" cy="1000132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Направления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	- художественно-эстетическое; физкультурно-оздоровительное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	- социально-педагогическое; научно-техническое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	- краеведческое;</a:t>
            </a:r>
            <a:r>
              <a:rPr kumimoji="0" lang="ru-RU" sz="11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патриотическое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5" name="Прямая соединительная линия 15"/>
          <p:cNvSpPr>
            <a:spLocks noChangeShapeType="1"/>
          </p:cNvSpPr>
          <p:nvPr/>
        </p:nvSpPr>
        <p:spPr bwMode="auto">
          <a:xfrm flipV="1">
            <a:off x="7215206" y="1928802"/>
            <a:ext cx="611187" cy="0"/>
          </a:xfrm>
          <a:prstGeom prst="line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6" name="Скругленный прямоугольник 50"/>
          <p:cNvSpPr>
            <a:spLocks noChangeArrowheads="1"/>
          </p:cNvSpPr>
          <p:nvPr/>
        </p:nvSpPr>
        <p:spPr bwMode="auto">
          <a:xfrm>
            <a:off x="0" y="5786454"/>
            <a:ext cx="6072230" cy="1071546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Ожидаемые результаты: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Преодоление негативный особенностей эмоционально-личностной сферы детей и подростков;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Повышение мотивации школьников на основе их личной заинтересованности;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Накопление опыта самостоятельной творческой деятельности через социальные практики;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Присвоение воспитанниками значимых ценностей, личное развитие;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Удовлетворение потребности в самореализации.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71" name="Овал 2"/>
          <p:cNvSpPr>
            <a:spLocks noChangeArrowheads="1"/>
          </p:cNvSpPr>
          <p:nvPr/>
        </p:nvSpPr>
        <p:spPr bwMode="auto">
          <a:xfrm>
            <a:off x="4143372" y="2643182"/>
            <a:ext cx="352425" cy="200025"/>
          </a:xfrm>
          <a:prstGeom prst="ellipse">
            <a:avLst/>
          </a:prstGeom>
          <a:solidFill>
            <a:srgbClr val="FF00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0" name="Блок-схема: объединение 17"/>
          <p:cNvSpPr>
            <a:spLocks noChangeArrowheads="1"/>
          </p:cNvSpPr>
          <p:nvPr/>
        </p:nvSpPr>
        <p:spPr bwMode="auto">
          <a:xfrm>
            <a:off x="4071934" y="2857496"/>
            <a:ext cx="542925" cy="295275"/>
          </a:xfrm>
          <a:prstGeom prst="flowChartMerge">
            <a:avLst/>
          </a:prstGeom>
          <a:solidFill>
            <a:srgbClr val="FF0000"/>
          </a:solidFill>
          <a:ln w="12700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1" name="Скругленный прямоугольник 20"/>
          <p:cNvSpPr>
            <a:spLocks noChangeArrowheads="1"/>
          </p:cNvSpPr>
          <p:nvPr/>
        </p:nvSpPr>
        <p:spPr bwMode="auto">
          <a:xfrm>
            <a:off x="428596" y="2643182"/>
            <a:ext cx="1285884" cy="323850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2" name="Скругленный прямоугольник 22"/>
          <p:cNvSpPr>
            <a:spLocks noChangeArrowheads="1"/>
          </p:cNvSpPr>
          <p:nvPr/>
        </p:nvSpPr>
        <p:spPr bwMode="auto">
          <a:xfrm>
            <a:off x="7286644" y="2571744"/>
            <a:ext cx="1133475" cy="704850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Психолог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Социальный педагог</a:t>
            </a: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Юрист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3" name="Скругленный прямоугольник 26"/>
          <p:cNvSpPr>
            <a:spLocks noChangeArrowheads="1"/>
          </p:cNvSpPr>
          <p:nvPr/>
        </p:nvSpPr>
        <p:spPr bwMode="auto">
          <a:xfrm>
            <a:off x="0" y="3429000"/>
            <a:ext cx="9001156" cy="785818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sng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Задачи: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- Создание адаптивного образовательного пространства, учитывающего потребности конкретных детей;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- Психолого-педагогическое сопровождение детей, в том числе детей с особыми потребностями;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- развитие профессиональных возможностей педагогических работников в создании развивающей среды;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- развитие системы социального партнерства между субъектами образования и представителями социума.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72" name="Скругленный прямоугольник 28"/>
          <p:cNvSpPr>
            <a:spLocks noChangeArrowheads="1"/>
          </p:cNvSpPr>
          <p:nvPr/>
        </p:nvSpPr>
        <p:spPr bwMode="auto">
          <a:xfrm>
            <a:off x="0" y="4357694"/>
            <a:ext cx="1285852" cy="785818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Культурный центр, Библиотека, театр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73" name="Скругленный прямоугольник 38"/>
          <p:cNvSpPr>
            <a:spLocks noChangeArrowheads="1"/>
          </p:cNvSpPr>
          <p:nvPr/>
        </p:nvSpPr>
        <p:spPr bwMode="auto">
          <a:xfrm>
            <a:off x="1357290" y="4357694"/>
            <a:ext cx="542925" cy="414337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ЦПД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74" name="Скругленный прямоугольник 40"/>
          <p:cNvSpPr>
            <a:spLocks noChangeArrowheads="1"/>
          </p:cNvSpPr>
          <p:nvPr/>
        </p:nvSpPr>
        <p:spPr bwMode="auto">
          <a:xfrm>
            <a:off x="1928794" y="4357694"/>
            <a:ext cx="1357322" cy="714380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Детский творческий центр развития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75" name="Скругленный прямоугольник 41"/>
          <p:cNvSpPr>
            <a:spLocks noChangeArrowheads="1"/>
          </p:cNvSpPr>
          <p:nvPr/>
        </p:nvSpPr>
        <p:spPr bwMode="auto">
          <a:xfrm>
            <a:off x="3357554" y="4357694"/>
            <a:ext cx="642942" cy="412750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Школа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76" name="Скругленный прямоугольник 42"/>
          <p:cNvSpPr>
            <a:spLocks noChangeArrowheads="1"/>
          </p:cNvSpPr>
          <p:nvPr/>
        </p:nvSpPr>
        <p:spPr bwMode="auto">
          <a:xfrm>
            <a:off x="4071934" y="4357694"/>
            <a:ext cx="1500198" cy="642942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Медийное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 интернет пространство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77" name="Скругленный прямоугольник 43"/>
          <p:cNvSpPr>
            <a:spLocks noChangeArrowheads="1"/>
          </p:cNvSpPr>
          <p:nvPr/>
        </p:nvSpPr>
        <p:spPr bwMode="auto">
          <a:xfrm>
            <a:off x="5643570" y="4357694"/>
            <a:ext cx="571504" cy="414337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НПО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78" name="Скругленный прямоугольник 51"/>
          <p:cNvSpPr>
            <a:spLocks noChangeArrowheads="1"/>
          </p:cNvSpPr>
          <p:nvPr/>
        </p:nvSpPr>
        <p:spPr bwMode="auto">
          <a:xfrm>
            <a:off x="6215074" y="6143644"/>
            <a:ext cx="2028825" cy="314325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Воспитатель - </a:t>
            </a:r>
            <a:r>
              <a:rPr kumimoji="0" lang="ru-RU" sz="11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тьютор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4" name="Скругленный прямоугольник 20"/>
          <p:cNvSpPr>
            <a:spLocks noChangeArrowheads="1"/>
          </p:cNvSpPr>
          <p:nvPr/>
        </p:nvSpPr>
        <p:spPr bwMode="auto">
          <a:xfrm>
            <a:off x="714348" y="5357826"/>
            <a:ext cx="8072494" cy="214314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Реализовано                                                                                               Частично реализовано                                           Не реализовано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80" name="Прямая соединительная линия 45"/>
          <p:cNvSpPr>
            <a:spLocks noChangeShapeType="1"/>
          </p:cNvSpPr>
          <p:nvPr/>
        </p:nvSpPr>
        <p:spPr bwMode="auto">
          <a:xfrm flipH="1">
            <a:off x="5857884" y="4214818"/>
            <a:ext cx="0" cy="95250"/>
          </a:xfrm>
          <a:prstGeom prst="line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8" name="Прямая соединительная линия 45"/>
          <p:cNvSpPr>
            <a:spLocks noChangeShapeType="1"/>
          </p:cNvSpPr>
          <p:nvPr/>
        </p:nvSpPr>
        <p:spPr bwMode="auto">
          <a:xfrm flipH="1">
            <a:off x="3643306" y="4214818"/>
            <a:ext cx="0" cy="95250"/>
          </a:xfrm>
          <a:prstGeom prst="line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9" name="Прямая соединительная линия 45"/>
          <p:cNvSpPr>
            <a:spLocks noChangeShapeType="1"/>
          </p:cNvSpPr>
          <p:nvPr/>
        </p:nvSpPr>
        <p:spPr bwMode="auto">
          <a:xfrm flipH="1">
            <a:off x="2571736" y="4214818"/>
            <a:ext cx="0" cy="95250"/>
          </a:xfrm>
          <a:prstGeom prst="line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0" name="Прямая соединительная линия 45"/>
          <p:cNvSpPr>
            <a:spLocks noChangeShapeType="1"/>
          </p:cNvSpPr>
          <p:nvPr/>
        </p:nvSpPr>
        <p:spPr bwMode="auto">
          <a:xfrm flipH="1">
            <a:off x="1714480" y="4214818"/>
            <a:ext cx="0" cy="95250"/>
          </a:xfrm>
          <a:prstGeom prst="line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1" name="Прямая соединительная линия 45"/>
          <p:cNvSpPr>
            <a:spLocks noChangeShapeType="1"/>
          </p:cNvSpPr>
          <p:nvPr/>
        </p:nvSpPr>
        <p:spPr bwMode="auto">
          <a:xfrm flipH="1">
            <a:off x="4786314" y="4214818"/>
            <a:ext cx="0" cy="95250"/>
          </a:xfrm>
          <a:prstGeom prst="line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2" name="Прямая соединительная линия 45"/>
          <p:cNvSpPr>
            <a:spLocks noChangeShapeType="1"/>
          </p:cNvSpPr>
          <p:nvPr/>
        </p:nvSpPr>
        <p:spPr bwMode="auto">
          <a:xfrm flipH="1">
            <a:off x="714348" y="4214818"/>
            <a:ext cx="0" cy="95250"/>
          </a:xfrm>
          <a:prstGeom prst="line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82" name="Прямая соединительная линия 56"/>
          <p:cNvSpPr>
            <a:spLocks noChangeShapeType="1"/>
          </p:cNvSpPr>
          <p:nvPr/>
        </p:nvSpPr>
        <p:spPr bwMode="auto">
          <a:xfrm>
            <a:off x="5857884" y="5572140"/>
            <a:ext cx="1143008" cy="500066"/>
          </a:xfrm>
          <a:prstGeom prst="line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83" name="Прямая соединительная линия 45"/>
          <p:cNvSpPr>
            <a:spLocks noChangeShapeType="1"/>
          </p:cNvSpPr>
          <p:nvPr/>
        </p:nvSpPr>
        <p:spPr bwMode="auto">
          <a:xfrm>
            <a:off x="1785917" y="5572140"/>
            <a:ext cx="71438" cy="214314"/>
          </a:xfrm>
          <a:prstGeom prst="line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84" name="Прямая соединительная линия 57"/>
          <p:cNvSpPr>
            <a:spLocks noChangeShapeType="1"/>
          </p:cNvSpPr>
          <p:nvPr/>
        </p:nvSpPr>
        <p:spPr bwMode="auto">
          <a:xfrm flipH="1">
            <a:off x="7286644" y="5572140"/>
            <a:ext cx="781050" cy="500065"/>
          </a:xfrm>
          <a:prstGeom prst="line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85" name="Прямая соединительная линия 19"/>
          <p:cNvSpPr>
            <a:spLocks noChangeShapeType="1"/>
          </p:cNvSpPr>
          <p:nvPr/>
        </p:nvSpPr>
        <p:spPr bwMode="auto">
          <a:xfrm>
            <a:off x="1000100" y="1928802"/>
            <a:ext cx="0" cy="631825"/>
          </a:xfrm>
          <a:prstGeom prst="line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786" name="Прямая соединительная линия 34"/>
          <p:cNvSpPr>
            <a:spLocks noChangeShapeType="1"/>
          </p:cNvSpPr>
          <p:nvPr/>
        </p:nvSpPr>
        <p:spPr bwMode="auto">
          <a:xfrm>
            <a:off x="7858148" y="1928802"/>
            <a:ext cx="0" cy="644525"/>
          </a:xfrm>
          <a:prstGeom prst="line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9" name="Прямая со стрелкой 24"/>
          <p:cNvSpPr>
            <a:spLocks noChangeShapeType="1"/>
          </p:cNvSpPr>
          <p:nvPr/>
        </p:nvSpPr>
        <p:spPr bwMode="auto">
          <a:xfrm rot="10800000" flipV="1">
            <a:off x="2571736" y="2928934"/>
            <a:ext cx="835025" cy="46038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0" name="Прямая со стрелкой 24"/>
          <p:cNvSpPr>
            <a:spLocks noChangeShapeType="1"/>
          </p:cNvSpPr>
          <p:nvPr/>
        </p:nvSpPr>
        <p:spPr bwMode="auto">
          <a:xfrm rot="10800000" flipV="1">
            <a:off x="5500694" y="2928934"/>
            <a:ext cx="835025" cy="46038"/>
          </a:xfrm>
          <a:prstGeom prst="bentConnector3">
            <a:avLst>
              <a:gd name="adj1" fmla="val 50000"/>
            </a:avLst>
          </a:prstGeom>
          <a:noFill/>
          <a:ln w="6350">
            <a:solidFill>
              <a:schemeClr val="tx1"/>
            </a:solidFill>
            <a:miter lim="800000"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4" name="Прямая соединительная линия 15"/>
          <p:cNvSpPr>
            <a:spLocks noChangeShapeType="1"/>
          </p:cNvSpPr>
          <p:nvPr/>
        </p:nvSpPr>
        <p:spPr bwMode="auto">
          <a:xfrm flipV="1">
            <a:off x="1000100" y="1928802"/>
            <a:ext cx="611187" cy="0"/>
          </a:xfrm>
          <a:prstGeom prst="line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5" name="Скругленный прямоугольник 42"/>
          <p:cNvSpPr>
            <a:spLocks noChangeArrowheads="1"/>
          </p:cNvSpPr>
          <p:nvPr/>
        </p:nvSpPr>
        <p:spPr bwMode="auto">
          <a:xfrm>
            <a:off x="6357950" y="4357694"/>
            <a:ext cx="1071570" cy="642942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Дневник саморазвития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" name="Скругленный прямоугольник 42"/>
          <p:cNvSpPr>
            <a:spLocks noChangeArrowheads="1"/>
          </p:cNvSpPr>
          <p:nvPr/>
        </p:nvSpPr>
        <p:spPr bwMode="auto">
          <a:xfrm>
            <a:off x="7500958" y="4357694"/>
            <a:ext cx="1500198" cy="714380"/>
          </a:xfrm>
          <a:prstGeom prst="roundRect">
            <a:avLst>
              <a:gd name="adj" fmla="val 16667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10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Детское самоуправление </a:t>
            </a:r>
            <a:r>
              <a:rPr lang="ru-RU" sz="11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«Батыр»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" name="Прямая соединительная линия 45"/>
          <p:cNvSpPr>
            <a:spLocks noChangeShapeType="1"/>
          </p:cNvSpPr>
          <p:nvPr/>
        </p:nvSpPr>
        <p:spPr bwMode="auto">
          <a:xfrm flipH="1">
            <a:off x="6929454" y="4214818"/>
            <a:ext cx="0" cy="95250"/>
          </a:xfrm>
          <a:prstGeom prst="line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8" name="Прямая соединительная линия 45"/>
          <p:cNvSpPr>
            <a:spLocks noChangeShapeType="1"/>
          </p:cNvSpPr>
          <p:nvPr/>
        </p:nvSpPr>
        <p:spPr bwMode="auto">
          <a:xfrm flipH="1">
            <a:off x="8286776" y="4214818"/>
            <a:ext cx="0" cy="95250"/>
          </a:xfrm>
          <a:prstGeom prst="line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Прямая соединительная линия 5"/>
          <p:cNvCxnSpPr/>
          <p:nvPr/>
        </p:nvCxnSpPr>
        <p:spPr bwMode="auto">
          <a:xfrm>
            <a:off x="539552" y="260648"/>
            <a:ext cx="8208912" cy="0"/>
          </a:xfrm>
          <a:prstGeom prst="line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57150" cap="flat" cmpd="sng" algn="ctr">
            <a:gradFill flip="none" rotWithShape="1">
              <a:gsLst>
                <a:gs pos="61000">
                  <a:srgbClr val="FFFF00"/>
                </a:gs>
                <a:gs pos="93982">
                  <a:srgbClr val="2B048E"/>
                </a:gs>
                <a:gs pos="74000">
                  <a:srgbClr val="2B048E"/>
                </a:gs>
                <a:gs pos="83000">
                  <a:srgbClr val="1C05C7"/>
                </a:gs>
                <a:gs pos="100000">
                  <a:srgbClr val="2B048E"/>
                </a:gs>
              </a:gsLst>
              <a:path path="circle">
                <a:fillToRect l="100000" t="100000"/>
              </a:path>
              <a:tileRect r="-100000" b="-100000"/>
            </a:gra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 flipV="1">
            <a:off x="-2700233" y="3463480"/>
            <a:ext cx="5975514" cy="7200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92480" y="597816"/>
            <a:ext cx="52408" cy="5889425"/>
          </a:xfrm>
          <a:prstGeom prst="rect">
            <a:avLst/>
          </a:prstGeom>
          <a:ln>
            <a:gradFill flip="none" rotWithShape="1">
              <a:gsLst>
                <a:gs pos="0">
                  <a:srgbClr val="FFFF00"/>
                </a:gs>
                <a:gs pos="74000">
                  <a:schemeClr val="accent5">
                    <a:lumMod val="25000"/>
                  </a:schemeClr>
                </a:gs>
                <a:gs pos="83000">
                  <a:schemeClr val="accent5">
                    <a:lumMod val="25000"/>
                  </a:schemeClr>
                </a:gs>
                <a:gs pos="100000">
                  <a:schemeClr val="accent5">
                    <a:lumMod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7942" y="6597352"/>
            <a:ext cx="8242506" cy="54869"/>
          </a:xfrm>
          <a:prstGeom prst="rect">
            <a:avLst/>
          </a:prstGeom>
        </p:spPr>
      </p:pic>
      <p:graphicFrame>
        <p:nvGraphicFramePr>
          <p:cNvPr id="16" name="Схема 15"/>
          <p:cNvGraphicFramePr/>
          <p:nvPr>
            <p:extLst>
              <p:ext uri="{D42A27DB-BD31-4B8C-83A1-F6EECF244321}">
                <p14:modId xmlns:p14="http://schemas.microsoft.com/office/powerpoint/2010/main" val="197597671"/>
              </p:ext>
            </p:extLst>
          </p:nvPr>
        </p:nvGraphicFramePr>
        <p:xfrm>
          <a:off x="643894" y="1124743"/>
          <a:ext cx="7960554" cy="53624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35" name="Прямоугольник 34"/>
          <p:cNvSpPr/>
          <p:nvPr/>
        </p:nvSpPr>
        <p:spPr bwMode="auto">
          <a:xfrm>
            <a:off x="2123728" y="404664"/>
            <a:ext cx="5832648" cy="576064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tint val="26667"/>
                  <a:invGamma/>
                </a:schemeClr>
              </a:gs>
              <a:gs pos="100000">
                <a:schemeClr val="bg2">
                  <a:alpha val="14999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303748" y="461863"/>
            <a:ext cx="54726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детском доме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862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0539947"/>
              </p:ext>
            </p:extLst>
          </p:nvPr>
        </p:nvGraphicFramePr>
        <p:xfrm>
          <a:off x="142844" y="142852"/>
          <a:ext cx="8786874" cy="6679283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2928958"/>
                <a:gridCol w="2928958"/>
                <a:gridCol w="2928958"/>
              </a:tblGrid>
              <a:tr h="29373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Решаемые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600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задачи</a:t>
                      </a:r>
                      <a:endParaRPr lang="en-US" sz="1600" b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3054" marR="13054" marT="0" marB="0"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Проблемы</a:t>
                      </a:r>
                      <a:endParaRPr lang="en-US" sz="1600" b="0" dirty="0"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3054" marR="13054" marT="0" marB="0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Возможные пути 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решения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1600" b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3054" marR="13054" marT="0" marB="0">
                    <a:lnL w="12700" cap="flat" cmpd="sng" algn="ctr">
                      <a:solidFill>
                        <a:schemeClr val="bg2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156362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11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рофессиональное</a:t>
                      </a: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самоопределение воспитанников</a:t>
                      </a:r>
                      <a:endParaRPr lang="en-US" sz="110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1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Отсутствие у воспитанников (искаженная, неупорядоченная) информации о ситуации на рынке труда, неумение соотнести выбор профессии со своим состоянием здоровья, 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способностями </a:t>
                      </a: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 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потребностями, личными ,характерологическими особенностями.</a:t>
                      </a:r>
                      <a:endParaRPr lang="en-US" sz="1100" b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3054" marR="1305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Повышение информированности об основных понятиях рынка труда, рынка образовательных услуг в городе, уточнение содержания различных видов деятельности, определение основных требований, предъявляемых профессией к личности, помощь в детальном анализе выбранной профессии и возможных вариантов занятости</a:t>
                      </a:r>
                      <a:endParaRPr lang="en-US" sz="1100" b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3054" marR="1305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760">
                <a:tc>
                  <a:txBody>
                    <a:bodyPr/>
                    <a:lstStyle/>
                    <a:p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Накопление социального 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опыта, </a:t>
                      </a:r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самоопределение в </a:t>
                      </a:r>
                      <a:endParaRPr lang="en-US" sz="1100" kern="120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сфере интересов, создание</a:t>
                      </a:r>
                      <a:r>
                        <a:rPr lang="ru-RU" sz="1100" kern="12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возможности</a:t>
                      </a:r>
                      <a:endParaRPr lang="en-US" sz="1100" kern="120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самореализации в социально одобряемых видах деятельности.</a:t>
                      </a:r>
                      <a:endParaRPr lang="en-US" sz="1100" b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3054" marR="13054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Система</a:t>
                      </a: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имеющегося дополнительного образования в детском доме не в полной мере отвечает имеющимся интересам и склонностям воспитанников </a:t>
                      </a:r>
                      <a:endParaRPr lang="en-US" sz="1100" b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3054" marR="1305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Заключение меморандума с организациями дополнительного</a:t>
                      </a: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образования.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 в детском доме системы дополнительного образования, обеспечивающей развитие индивидуальных творческих особенностей воспитанникам по различным направлениям</a:t>
                      </a:r>
                      <a:endParaRPr lang="en-US" sz="1100" b="0" kern="120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13054" marR="1305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636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Определение смыслов (назначения) 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будущего</a:t>
                      </a: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жизненного сценария</a:t>
                      </a:r>
                      <a:endParaRPr lang="en-US" sz="1100" b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3054" marR="13054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Отсутствие жизненных планов поиска, смысла жизни.</a:t>
                      </a:r>
                      <a:endParaRPr lang="en-US" sz="1100" b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3054" marR="1305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Разработка жизненных планов и определение смысла 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жизни. Внедрение дневников саморазвития.</a:t>
                      </a:r>
                      <a:endParaRPr lang="en-US" sz="110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Активизация</a:t>
                      </a: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100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социально-профессиональной</a:t>
                      </a: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100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позиции</a:t>
                      </a: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en-US" sz="1100" b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3054" marR="1305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047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Оценка</a:t>
                      </a: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100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собственных</a:t>
                      </a: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100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профессиональных</a:t>
                      </a:r>
                      <a:r>
                        <a:rPr lang="en-US" sz="11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100" dirty="0" err="1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интересов</a:t>
                      </a:r>
                      <a:endParaRPr lang="en-US" sz="1100" b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3054" marR="13054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Незнание индивидуальных профессиональных интересов и склонностей у воспитанников.</a:t>
                      </a:r>
                      <a:endParaRPr lang="en-US" sz="1100" b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3054" marR="1305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1C05C7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Система работы социального педагога, педагога-психолога, воспитателей.</a:t>
                      </a:r>
                      <a:endParaRPr lang="en-US" sz="1100" b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3054" marR="1305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8165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ходе инклюзивного образования дети с ООП могут достигать наиболее полного прогресса в социальном</a:t>
                      </a: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baseline="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развитиии</a:t>
                      </a: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Формирование социально-психологической </a:t>
                      </a:r>
                      <a:r>
                        <a:rPr lang="ru-RU" sz="1100" baseline="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культуры,толерантного</a:t>
                      </a: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сознания всех участников УВП.</a:t>
                      </a:r>
                      <a:endParaRPr lang="ru-RU" sz="1100" b="0" baseline="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3054" marR="13054" marT="0" marB="0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Увеличение количества детей в детском </a:t>
                      </a:r>
                      <a:r>
                        <a:rPr lang="ru-RU" sz="11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доме,относящихся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 категории детей с особыми образовательными потребностями</a:t>
                      </a:r>
                      <a:endParaRPr lang="en-US" sz="1100" b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3054" marR="1305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Создание специальной</a:t>
                      </a: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коррекционно-развивающей </a:t>
                      </a:r>
                      <a:r>
                        <a:rPr lang="ru-RU" sz="1100" baseline="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воспитательно</a:t>
                      </a: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-образовательной среды в детском </a:t>
                      </a:r>
                      <a:r>
                        <a:rPr lang="ru-RU" sz="1100" baseline="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доме,обеспечивающей</a:t>
                      </a: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адекватные условия и равные с сохранными детьми.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Взаимодействие со специалистами и педагогами школы по решению широкого круга образовательных проблем детей с ООП.</a:t>
                      </a:r>
                      <a:endParaRPr lang="en-US" sz="1100" b="0" dirty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Times New Roman" panose="02020603050405020304" pitchFamily="18" charset="0"/>
                        <a:cs typeface="Times New Roman" pitchFamily="18" charset="0"/>
                      </a:endParaRPr>
                    </a:p>
                  </a:txBody>
                  <a:tcPr marL="13054" marR="13054" marT="0" marB="0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7933336"/>
              </p:ext>
            </p:extLst>
          </p:nvPr>
        </p:nvGraphicFramePr>
        <p:xfrm>
          <a:off x="285720" y="571481"/>
          <a:ext cx="8429685" cy="6000790"/>
        </p:xfrm>
        <a:graphic>
          <a:graphicData uri="http://schemas.openxmlformats.org/drawingml/2006/table">
            <a:tbl>
              <a:tblPr firstRow="1" bandRow="1">
                <a:tableStyleId>{5DA37D80-6434-44D0-A028-1B22A696006F}</a:tableStyleId>
              </a:tblPr>
              <a:tblGrid>
                <a:gridCol w="2809895"/>
                <a:gridCol w="2809895"/>
                <a:gridCol w="2809895"/>
              </a:tblGrid>
              <a:tr h="8220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Формирование позиции семьянина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Неумение выстраивать семейные отношения, в силу отсутствия</a:t>
                      </a:r>
                      <a:r>
                        <a:rPr lang="ru-RU" sz="1100" b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положительного опыта проживая в семье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b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Организация семейного воспитания в детском</a:t>
                      </a:r>
                      <a:r>
                        <a:rPr lang="ru-RU" sz="1100" b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доме, создание условий приближенных к </a:t>
                      </a:r>
                    </a:p>
                    <a:p>
                      <a:r>
                        <a:rPr lang="ru-RU" sz="1100" b="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семейным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946"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Становление ответственного действия, самоопределение в </a:t>
                      </a:r>
                      <a:endParaRPr lang="en-US" sz="1100" kern="120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сфере интересов, создание возможностей в</a:t>
                      </a:r>
                      <a:r>
                        <a:rPr lang="ru-RU" sz="1100" kern="12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1100" kern="120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самореализации, в социально одобряемых видах деятельности, развитие</a:t>
                      </a:r>
                      <a:r>
                        <a:rPr lang="ru-RU" sz="1100" kern="12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самостоятельного </a:t>
                      </a:r>
                      <a:endParaRPr lang="en-US" sz="1100" kern="120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планирования и </a:t>
                      </a:r>
                      <a:endParaRPr lang="en-US" sz="1100" kern="120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самоконтроля своей деятельности.</a:t>
                      </a:r>
                      <a:endParaRPr lang="en-US" sz="1100" b="0" kern="120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Проблемы в самоопределении, в возможностях </a:t>
                      </a:r>
                      <a:r>
                        <a:rPr lang="ru-RU" sz="1100" baseline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самореализации,отсутствие</a:t>
                      </a: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навыков ответственного </a:t>
                      </a:r>
                      <a:r>
                        <a:rPr lang="ru-RU" sz="1100" baseline="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поведения,планирования</a:t>
                      </a: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и самоконтроля</a:t>
                      </a:r>
                      <a:endParaRPr lang="en-US" sz="1100" b="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Организация проектной деятельности воспитанников. </a:t>
                      </a:r>
                    </a:p>
                    <a:p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Привлечение детей к совместному социальному творчеству, поддержка и стимулирование социальных значимых инициатив ребенка;</a:t>
                      </a:r>
                      <a:endParaRPr lang="en-US" sz="1100" kern="120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– участие подростков в реальном управлении своей жизнедеятельностью, в Совете самоуправления «Батыр», делегирование детям ответственности за принимаемые решения. </a:t>
                      </a:r>
                      <a:endParaRPr lang="en-US" sz="1100" b="0" kern="120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5409">
                <a:tc>
                  <a:txBody>
                    <a:bodyPr/>
                    <a:lstStyle/>
                    <a:p>
                      <a:r>
                        <a:rPr lang="ru-RU" sz="11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Подготовка духовно-нравственной личности и её развитие</a:t>
                      </a:r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с учетом исторических ,национальных и культурных особенностей Казахстана.</a:t>
                      </a:r>
                    </a:p>
                    <a:p>
                      <a:r>
                        <a:rPr lang="ru-RU" sz="1100" baseline="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Наполнение воспитательного процесса детского дома глубинным содержанием духовности и возобновления национального мышления у молодежи.</a:t>
                      </a:r>
                      <a:endParaRPr lang="en-US" sz="11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1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ru-RU" sz="11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Постановка новых воспитательных задач в свете общенациональных идей «</a:t>
                      </a:r>
                      <a:r>
                        <a:rPr lang="ru-RU" sz="11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Мәңгілік 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Ел» и «</a:t>
                      </a:r>
                      <a:r>
                        <a:rPr lang="ru-RU" sz="11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Рухани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Жаңғыру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en-US" sz="1100" dirty="0" smtClean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1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kern="12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Согласование ценностей общенациональной патриотической идеи с 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«</a:t>
                      </a:r>
                      <a:r>
                        <a:rPr lang="ru-RU" sz="1100" dirty="0" err="1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Мәңгілік </a:t>
                      </a:r>
                      <a:r>
                        <a:rPr lang="ru-RU" sz="1100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Ел» </a:t>
                      </a:r>
                      <a:r>
                        <a:rPr lang="ru-RU" sz="1100" kern="12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ценностями ,определенных в стандартах образования.</a:t>
                      </a:r>
                    </a:p>
                    <a:p>
                      <a:r>
                        <a:rPr lang="ru-RU" sz="1100" kern="12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Введение национального воспитания и усиление его роли.</a:t>
                      </a:r>
                    </a:p>
                    <a:p>
                      <a:endParaRPr lang="ru-RU" sz="110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454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Использование идей </a:t>
                      </a:r>
                      <a:r>
                        <a:rPr lang="ru-RU" sz="1100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компетентностного</a:t>
                      </a:r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1100" kern="120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системно-деятельностного</a:t>
                      </a:r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подходов как основных,  в связи с требованиями ГОСТ.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Определение наиболее эффективных форм и методов работы в процессе психолого-педагогического сопровождения развития детей </a:t>
                      </a:r>
                      <a:endParaRPr lang="en-US" sz="1100" kern="120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1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Отсутствует механизм</a:t>
                      </a:r>
                      <a:r>
                        <a:rPr lang="ru-RU" sz="1100" kern="12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эффективной деятельности детского дома в условиях</a:t>
                      </a:r>
                      <a:r>
                        <a:rPr lang="ru-RU" sz="1100" kern="12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обновленного образования</a:t>
                      </a:r>
                      <a:endParaRPr lang="en-US" sz="1100" kern="120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1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Апробация и внедрение новых современных образовательных технологий</a:t>
                      </a:r>
                    </a:p>
                    <a:p>
                      <a:r>
                        <a:rPr lang="ru-RU" sz="1100" kern="120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Внедрение мониторинга отслеживания</a:t>
                      </a:r>
                      <a:r>
                        <a:rPr lang="ru-RU" sz="1100" kern="12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личности воспитанника,</a:t>
                      </a:r>
                    </a:p>
                    <a:p>
                      <a:r>
                        <a:rPr lang="ru-RU" sz="1100" kern="1200" baseline="0" dirty="0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Введение в УВП </a:t>
                      </a:r>
                      <a:r>
                        <a:rPr lang="ru-RU" sz="1100" kern="1200" baseline="0" dirty="0" err="1" smtClean="0"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воспитателей-тьюторов</a:t>
                      </a:r>
                      <a:endParaRPr lang="ru-RU" sz="1100" kern="1200" baseline="0" dirty="0" smtClean="0">
                        <a:solidFill>
                          <a:schemeClr val="bg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100" b="0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Line 1"/>
          <p:cNvSpPr>
            <a:spLocks noChangeShapeType="1"/>
          </p:cNvSpPr>
          <p:nvPr/>
        </p:nvSpPr>
        <p:spPr bwMode="auto">
          <a:xfrm>
            <a:off x="928662" y="3571876"/>
            <a:ext cx="8001056" cy="45719"/>
          </a:xfrm>
          <a:prstGeom prst="line">
            <a:avLst/>
          </a:prstGeom>
          <a:noFill/>
          <a:ln w="25560">
            <a:solidFill>
              <a:srgbClr val="000000"/>
            </a:solidFill>
            <a:prstDash val="sysDot"/>
            <a:miter lim="800000"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ru-RU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 rot="3420000">
            <a:off x="99036" y="3146651"/>
            <a:ext cx="434926" cy="472320"/>
          </a:xfrm>
          <a:prstGeom prst="rect">
            <a:avLst/>
          </a:prstGeom>
          <a:gradFill rotWithShape="0">
            <a:gsLst>
              <a:gs pos="0">
                <a:srgbClr val="FF9900"/>
              </a:gs>
              <a:gs pos="100000">
                <a:srgbClr val="764700"/>
              </a:gs>
            </a:gsLst>
            <a:lin ang="5400000" scaled="1"/>
          </a:gradFill>
          <a:ln w="9360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9900"/>
            </a:extrusionClr>
          </a:sp3d>
        </p:spPr>
        <p:txBody>
          <a:bodyPr wrap="none" lIns="82945" tIns="41473" rIns="82945" bIns="41473" anchor="ctr">
            <a:flatTx/>
          </a:bodyPr>
          <a:lstStyle/>
          <a:p>
            <a:endParaRPr lang="ru-RU"/>
          </a:p>
        </p:txBody>
      </p:sp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214282" y="3143248"/>
            <a:ext cx="321968" cy="424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2452" rIns="81639" bIns="42452">
            <a:spAutoFit/>
          </a:bodyPr>
          <a:lstStyle/>
          <a:p>
            <a:pPr algn="ctr" hangingPunct="1">
              <a:lnSpc>
                <a:spcPct val="100000"/>
              </a:lnSpc>
            </a:pPr>
            <a:r>
              <a:rPr lang="en-US" sz="2200" b="1" dirty="0">
                <a:solidFill>
                  <a:srgbClr val="FFFFFF"/>
                </a:solidFill>
              </a:rPr>
              <a:t>4</a:t>
            </a:r>
          </a:p>
        </p:txBody>
      </p:sp>
      <p:sp>
        <p:nvSpPr>
          <p:cNvPr id="4100" name="Line 4"/>
          <p:cNvSpPr>
            <a:spLocks noChangeShapeType="1"/>
          </p:cNvSpPr>
          <p:nvPr/>
        </p:nvSpPr>
        <p:spPr bwMode="auto">
          <a:xfrm>
            <a:off x="857224" y="1454456"/>
            <a:ext cx="8072494" cy="45719"/>
          </a:xfrm>
          <a:prstGeom prst="line">
            <a:avLst/>
          </a:prstGeom>
          <a:noFill/>
          <a:ln w="25560">
            <a:solidFill>
              <a:srgbClr val="000000"/>
            </a:solidFill>
            <a:prstDash val="sysDot"/>
            <a:miter lim="800000"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ru-RU"/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 rot="3420000">
            <a:off x="99037" y="1003512"/>
            <a:ext cx="434926" cy="472320"/>
          </a:xfrm>
          <a:prstGeom prst="rect">
            <a:avLst/>
          </a:prstGeom>
          <a:gradFill rotWithShape="0">
            <a:gsLst>
              <a:gs pos="0">
                <a:srgbClr val="6CD69C"/>
              </a:gs>
              <a:gs pos="100000">
                <a:srgbClr val="326348"/>
              </a:gs>
            </a:gsLst>
            <a:lin ang="5400000" scaled="1"/>
          </a:gradFill>
          <a:ln w="9360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6CD69C"/>
            </a:extrusionClr>
          </a:sp3d>
        </p:spPr>
        <p:txBody>
          <a:bodyPr wrap="none" lIns="82945" tIns="41473" rIns="82945" bIns="41473" anchor="ctr">
            <a:flatTx/>
          </a:bodyPr>
          <a:lstStyle/>
          <a:p>
            <a:endParaRPr lang="ru-RU"/>
          </a:p>
        </p:txBody>
      </p:sp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214282" y="1000109"/>
            <a:ext cx="285752" cy="424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1639" tIns="42452" rIns="81639" bIns="42452">
            <a:spAutoFit/>
          </a:bodyPr>
          <a:lstStyle/>
          <a:p>
            <a:pPr algn="ctr" hangingPunct="1">
              <a:lnSpc>
                <a:spcPct val="100000"/>
              </a:lnSpc>
            </a:pPr>
            <a:r>
              <a:rPr lang="en-US" sz="2200" b="1" dirty="0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4103" name="Line 7"/>
          <p:cNvSpPr>
            <a:spLocks noChangeShapeType="1"/>
          </p:cNvSpPr>
          <p:nvPr/>
        </p:nvSpPr>
        <p:spPr bwMode="auto">
          <a:xfrm>
            <a:off x="857224" y="2071678"/>
            <a:ext cx="8072494" cy="45719"/>
          </a:xfrm>
          <a:prstGeom prst="line">
            <a:avLst/>
          </a:prstGeom>
          <a:noFill/>
          <a:ln w="25560">
            <a:solidFill>
              <a:srgbClr val="000000"/>
            </a:solidFill>
            <a:prstDash val="sysDot"/>
            <a:miter lim="800000"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ru-RU"/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 rot="3420000">
            <a:off x="99036" y="1717891"/>
            <a:ext cx="434926" cy="472320"/>
          </a:xfrm>
          <a:prstGeom prst="rect">
            <a:avLst/>
          </a:prstGeom>
          <a:gradFill rotWithShape="0">
            <a:gsLst>
              <a:gs pos="0">
                <a:srgbClr val="33CCCC"/>
              </a:gs>
              <a:gs pos="100000">
                <a:srgbClr val="185E5E"/>
              </a:gs>
            </a:gsLst>
            <a:lin ang="5400000" scaled="1"/>
          </a:gradFill>
          <a:ln w="9360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33CCCC"/>
            </a:extrusionClr>
          </a:sp3d>
        </p:spPr>
        <p:txBody>
          <a:bodyPr wrap="none" lIns="82945" tIns="41473" rIns="82945" bIns="41473" anchor="ctr">
            <a:flatTx/>
          </a:bodyPr>
          <a:lstStyle/>
          <a:p>
            <a:endParaRPr lang="ru-RU"/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214282" y="1714488"/>
            <a:ext cx="321968" cy="424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2452" rIns="81639" bIns="42452">
            <a:spAutoFit/>
          </a:bodyPr>
          <a:lstStyle/>
          <a:p>
            <a:pPr algn="ctr" hangingPunct="1">
              <a:lnSpc>
                <a:spcPct val="100000"/>
              </a:lnSpc>
            </a:pPr>
            <a:r>
              <a:rPr lang="en-US" sz="2200" b="1" dirty="0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4106" name="Line 10"/>
          <p:cNvSpPr>
            <a:spLocks noChangeShapeType="1"/>
          </p:cNvSpPr>
          <p:nvPr/>
        </p:nvSpPr>
        <p:spPr bwMode="auto">
          <a:xfrm>
            <a:off x="928662" y="2857495"/>
            <a:ext cx="8001056" cy="45719"/>
          </a:xfrm>
          <a:prstGeom prst="line">
            <a:avLst/>
          </a:prstGeom>
          <a:noFill/>
          <a:ln w="25560">
            <a:solidFill>
              <a:srgbClr val="000000"/>
            </a:solidFill>
            <a:prstDash val="sysDot"/>
            <a:miter lim="800000"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ru-RU"/>
          </a:p>
        </p:txBody>
      </p:sp>
      <p:sp>
        <p:nvSpPr>
          <p:cNvPr id="4107" name="Rectangle 11"/>
          <p:cNvSpPr>
            <a:spLocks noChangeArrowheads="1"/>
          </p:cNvSpPr>
          <p:nvPr/>
        </p:nvSpPr>
        <p:spPr bwMode="auto">
          <a:xfrm rot="3420000">
            <a:off x="99036" y="2432272"/>
            <a:ext cx="434926" cy="472320"/>
          </a:xfrm>
          <a:prstGeom prst="rect">
            <a:avLst/>
          </a:prstGeom>
          <a:gradFill rotWithShape="0">
            <a:gsLst>
              <a:gs pos="0">
                <a:srgbClr val="FF5050"/>
              </a:gs>
              <a:gs pos="100000">
                <a:srgbClr val="762525"/>
              </a:gs>
            </a:gsLst>
            <a:lin ang="5400000" scaled="1"/>
          </a:gradFill>
          <a:ln w="9360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FF5050"/>
            </a:extrusionClr>
          </a:sp3d>
        </p:spPr>
        <p:txBody>
          <a:bodyPr wrap="none" lIns="82945" tIns="41473" rIns="82945" bIns="41473" anchor="ctr">
            <a:flatTx/>
          </a:bodyPr>
          <a:lstStyle/>
          <a:p>
            <a:endParaRPr lang="ru-RU"/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214282" y="2428868"/>
            <a:ext cx="321968" cy="424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2452" rIns="81639" bIns="42452">
            <a:spAutoFit/>
          </a:bodyPr>
          <a:lstStyle/>
          <a:p>
            <a:pPr algn="ctr" hangingPunct="1">
              <a:lnSpc>
                <a:spcPct val="100000"/>
              </a:lnSpc>
            </a:pPr>
            <a:r>
              <a:rPr lang="en-US" sz="2200" b="1" dirty="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928662" y="4311974"/>
            <a:ext cx="8001056" cy="45719"/>
          </a:xfrm>
          <a:prstGeom prst="line">
            <a:avLst/>
          </a:prstGeom>
          <a:noFill/>
          <a:ln w="25560">
            <a:solidFill>
              <a:srgbClr val="000000"/>
            </a:solidFill>
            <a:prstDash val="sysDot"/>
            <a:miter lim="800000"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ru-RU"/>
          </a:p>
        </p:txBody>
      </p:sp>
      <p:sp>
        <p:nvSpPr>
          <p:cNvPr id="4110" name="Rectangle 14"/>
          <p:cNvSpPr>
            <a:spLocks noChangeArrowheads="1"/>
          </p:cNvSpPr>
          <p:nvPr/>
        </p:nvSpPr>
        <p:spPr bwMode="auto">
          <a:xfrm rot="3420000">
            <a:off x="99036" y="3932470"/>
            <a:ext cx="434926" cy="472320"/>
          </a:xfrm>
          <a:prstGeom prst="rect">
            <a:avLst/>
          </a:prstGeom>
          <a:gradFill rotWithShape="0">
            <a:gsLst>
              <a:gs pos="0">
                <a:srgbClr val="990099"/>
              </a:gs>
              <a:gs pos="100000">
                <a:srgbClr val="470047"/>
              </a:gs>
            </a:gsLst>
            <a:lin ang="5400000" scaled="1"/>
          </a:gradFill>
          <a:ln w="9360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lIns="82945" tIns="41473" rIns="82945" bIns="41473" anchor="ctr">
            <a:flatTx/>
          </a:bodyPr>
          <a:lstStyle/>
          <a:p>
            <a:endParaRPr lang="ru-RU"/>
          </a:p>
        </p:txBody>
      </p:sp>
      <p:sp>
        <p:nvSpPr>
          <p:cNvPr id="4111" name="Text Box 15"/>
          <p:cNvSpPr txBox="1">
            <a:spLocks noChangeArrowheads="1"/>
          </p:cNvSpPr>
          <p:nvPr/>
        </p:nvSpPr>
        <p:spPr bwMode="auto">
          <a:xfrm>
            <a:off x="214282" y="3929066"/>
            <a:ext cx="321968" cy="424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2452" rIns="81639" bIns="42452">
            <a:spAutoFit/>
          </a:bodyPr>
          <a:lstStyle/>
          <a:p>
            <a:pPr algn="ctr" hangingPunct="1">
              <a:lnSpc>
                <a:spcPct val="100000"/>
              </a:lnSpc>
            </a:pPr>
            <a:r>
              <a:rPr lang="en-US" sz="2200" b="1" dirty="0">
                <a:solidFill>
                  <a:srgbClr val="FFFFFF"/>
                </a:solidFill>
              </a:rPr>
              <a:t>5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857224" y="642918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 проектную деятельность воспитанников. </a:t>
            </a:r>
          </a:p>
          <a:p>
            <a:pPr algn="l"/>
            <a:r>
              <a:rPr lang="ru-RU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Привлечь детей к совместному социальному творчеству, поддержка и стимулирование социальных значимых инициатив ребенка. Участие подростков в реальном управлении своей жизнедеятельностью, в Совете самоуправления «Батыр», делегирование детям ответственности за принимаемые решения. </a:t>
            </a:r>
            <a:endParaRPr lang="en-US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57158" y="0"/>
            <a:ext cx="85011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Цель: С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оздание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оптимальных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условий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для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развития духовно-нравственной личности,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формирования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профессионального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самоопределения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семейных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ценностей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подготовка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воспитанников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будущей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latin typeface="Times New Roman" pitchFamily="18" charset="0"/>
                <a:cs typeface="Times New Roman" pitchFamily="18" charset="0"/>
              </a:rPr>
              <a:t>жизни</a:t>
            </a:r>
            <a:r>
              <a:rPr lang="en-US" sz="1400" dirty="0" smtClean="0"/>
              <a:t>.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857224" y="1571612"/>
            <a:ext cx="80010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Создать систему мониторинга индивидуального развития  воспитанника. Введение индивидуального сопровождения воспитанника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воспитателем-тьютором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857224" y="2143116"/>
            <a:ext cx="778674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Открыть кружки по интересам: 3Д моделирование, авиа моделирование,  робототехника, </a:t>
            </a:r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IT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-технологии, дизайн и художественные моделирование изделий, кулинарный дизайн и технология приготовления пищи; активно применять проектную деятельность в воспитательном процессе.</a:t>
            </a:r>
          </a:p>
        </p:txBody>
      </p:sp>
      <p:sp>
        <p:nvSpPr>
          <p:cNvPr id="29" name="Line 7"/>
          <p:cNvSpPr>
            <a:spLocks noChangeShapeType="1"/>
          </p:cNvSpPr>
          <p:nvPr/>
        </p:nvSpPr>
        <p:spPr bwMode="auto">
          <a:xfrm>
            <a:off x="928662" y="5072074"/>
            <a:ext cx="7929618" cy="71437"/>
          </a:xfrm>
          <a:prstGeom prst="line">
            <a:avLst/>
          </a:prstGeom>
          <a:noFill/>
          <a:ln w="25560">
            <a:solidFill>
              <a:srgbClr val="000000"/>
            </a:solidFill>
            <a:prstDash val="sysDot"/>
            <a:miter lim="800000"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ru-RU"/>
          </a:p>
        </p:txBody>
      </p:sp>
      <p:sp>
        <p:nvSpPr>
          <p:cNvPr id="30" name="Line 7"/>
          <p:cNvSpPr>
            <a:spLocks noChangeShapeType="1"/>
          </p:cNvSpPr>
          <p:nvPr/>
        </p:nvSpPr>
        <p:spPr bwMode="auto">
          <a:xfrm>
            <a:off x="857224" y="6117924"/>
            <a:ext cx="8001056" cy="45719"/>
          </a:xfrm>
          <a:prstGeom prst="line">
            <a:avLst/>
          </a:prstGeom>
          <a:noFill/>
          <a:ln w="25560">
            <a:solidFill>
              <a:srgbClr val="000000"/>
            </a:solidFill>
            <a:prstDash val="sysDot"/>
            <a:miter lim="800000"/>
            <a:headEnd/>
            <a:tailEnd type="triangle" w="med" len="med"/>
          </a:ln>
          <a:effectLst/>
        </p:spPr>
        <p:txBody>
          <a:bodyPr lIns="82945" tIns="41473" rIns="82945" bIns="41473"/>
          <a:lstStyle/>
          <a:p>
            <a:endParaRPr lang="ru-RU"/>
          </a:p>
        </p:txBody>
      </p:sp>
      <p:sp>
        <p:nvSpPr>
          <p:cNvPr id="31" name="Rectangle 14"/>
          <p:cNvSpPr>
            <a:spLocks noChangeArrowheads="1"/>
          </p:cNvSpPr>
          <p:nvPr/>
        </p:nvSpPr>
        <p:spPr bwMode="auto">
          <a:xfrm rot="3420000">
            <a:off x="99036" y="4646850"/>
            <a:ext cx="434926" cy="472320"/>
          </a:xfrm>
          <a:prstGeom prst="rect">
            <a:avLst/>
          </a:prstGeom>
          <a:solidFill>
            <a:srgbClr val="FFFF00"/>
          </a:solidFill>
          <a:ln w="9360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</a:sp3d>
        </p:spPr>
        <p:txBody>
          <a:bodyPr wrap="none" lIns="82945" tIns="41473" rIns="82945" bIns="41473" anchor="ctr">
            <a:flatTx/>
          </a:bodyPr>
          <a:lstStyle/>
          <a:p>
            <a:endParaRPr lang="ru-RU"/>
          </a:p>
        </p:txBody>
      </p:sp>
      <p:sp>
        <p:nvSpPr>
          <p:cNvPr id="32" name="Rectangle 8"/>
          <p:cNvSpPr>
            <a:spLocks noChangeArrowheads="1"/>
          </p:cNvSpPr>
          <p:nvPr/>
        </p:nvSpPr>
        <p:spPr bwMode="auto">
          <a:xfrm rot="3420000">
            <a:off x="99037" y="5432669"/>
            <a:ext cx="434926" cy="472320"/>
          </a:xfrm>
          <a:prstGeom prst="rect">
            <a:avLst/>
          </a:prstGeom>
          <a:solidFill>
            <a:srgbClr val="CC00FF"/>
          </a:solidFill>
          <a:ln w="9360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33CCCC"/>
            </a:extrusionClr>
          </a:sp3d>
        </p:spPr>
        <p:txBody>
          <a:bodyPr wrap="none" lIns="82945" tIns="41473" rIns="82945" bIns="41473" anchor="ctr">
            <a:flatTx/>
          </a:bodyPr>
          <a:lstStyle/>
          <a:p>
            <a:endParaRPr lang="ru-RU"/>
          </a:p>
        </p:txBody>
      </p:sp>
      <p:sp>
        <p:nvSpPr>
          <p:cNvPr id="33" name="Text Box 15"/>
          <p:cNvSpPr txBox="1">
            <a:spLocks noChangeArrowheads="1"/>
          </p:cNvSpPr>
          <p:nvPr/>
        </p:nvSpPr>
        <p:spPr bwMode="auto">
          <a:xfrm>
            <a:off x="142844" y="4643446"/>
            <a:ext cx="347666" cy="424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square" lIns="81639" tIns="42452" rIns="81639" bIns="42452">
            <a:spAutoFit/>
          </a:bodyPr>
          <a:lstStyle/>
          <a:p>
            <a:pPr algn="ctr" hangingPunct="1">
              <a:lnSpc>
                <a:spcPct val="100000"/>
              </a:lnSpc>
            </a:pPr>
            <a:r>
              <a:rPr lang="ru-RU" sz="2200" b="1" dirty="0" smtClean="0">
                <a:solidFill>
                  <a:srgbClr val="FFFFFF"/>
                </a:solidFill>
              </a:rPr>
              <a:t>6</a:t>
            </a:r>
            <a:endParaRPr lang="en-US" sz="2200" b="1" dirty="0">
              <a:solidFill>
                <a:srgbClr val="FFFFFF"/>
              </a:solidFill>
            </a:endParaRPr>
          </a:p>
        </p:txBody>
      </p:sp>
      <p:sp>
        <p:nvSpPr>
          <p:cNvPr id="34" name="Text Box 15"/>
          <p:cNvSpPr txBox="1">
            <a:spLocks noChangeArrowheads="1"/>
          </p:cNvSpPr>
          <p:nvPr/>
        </p:nvSpPr>
        <p:spPr bwMode="auto">
          <a:xfrm>
            <a:off x="142844" y="5429264"/>
            <a:ext cx="321967" cy="4242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2452" rIns="81639" bIns="42452">
            <a:spAutoFit/>
          </a:bodyPr>
          <a:lstStyle/>
          <a:p>
            <a:pPr algn="ctr" hangingPunct="1">
              <a:lnSpc>
                <a:spcPct val="100000"/>
              </a:lnSpc>
            </a:pPr>
            <a:r>
              <a:rPr lang="ru-RU" sz="2200" b="1" dirty="0" smtClean="0">
                <a:solidFill>
                  <a:srgbClr val="FFFFFF"/>
                </a:solidFill>
              </a:rPr>
              <a:t>7</a:t>
            </a:r>
            <a:endParaRPr lang="en-US" sz="2200" b="1" dirty="0">
              <a:solidFill>
                <a:srgbClr val="FFFFFF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928662" y="5214950"/>
            <a:ext cx="7858180" cy="8710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Создать специальную коррекционно-развивающую воспитательно-образовательную среду в детском доме, обеспечивающую адекватные условия развития для детей с ООП, равные с сохранными детьми.</a:t>
            </a:r>
          </a:p>
          <a:p>
            <a:pPr algn="l">
              <a:lnSpc>
                <a:spcPct val="115000"/>
              </a:lnSpc>
              <a:spcAft>
                <a:spcPts val="0"/>
              </a:spcAft>
            </a:pPr>
            <a:r>
              <a:rPr lang="ru-RU" sz="11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Взаимодействовать со специалистами и педагогами школы по решению широкого круга образовательных проблем детей с ООП.</a:t>
            </a:r>
            <a:endParaRPr lang="en-US" sz="11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857224" y="4500570"/>
            <a:ext cx="7786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Формировать у подростков традиционное представление  о семейных ролях,  функциях семьи и ее ценности. Развивать умения и  навыки правильного построения внутрисемейных взаимоотношений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857224" y="3000372"/>
            <a:ext cx="778674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altLang="zh-CN" sz="1200" dirty="0" smtClean="0">
                <a:latin typeface="Times New Roman" pitchFamily="18" charset="0"/>
                <a:cs typeface="Times New Roman" pitchFamily="18" charset="0"/>
              </a:rPr>
              <a:t>Создать психолого-педагогические условия для профессионального </a:t>
            </a:r>
            <a:r>
              <a:rPr lang="ru-RU" altLang="zh-CN" sz="1200" dirty="0" err="1" smtClean="0">
                <a:latin typeface="Times New Roman" pitchFamily="18" charset="0"/>
                <a:cs typeface="Times New Roman" pitchFamily="18" charset="0"/>
              </a:rPr>
              <a:t>самоопредения</a:t>
            </a:r>
            <a:r>
              <a:rPr lang="ru-RU" altLang="zh-CN" sz="1200" dirty="0" smtClean="0">
                <a:latin typeface="Times New Roman" pitchFamily="18" charset="0"/>
                <a:cs typeface="Times New Roman" pitchFamily="18" charset="0"/>
              </a:rPr>
              <a:t> воспитанников на основе их индивидуальных способностей, интересов и склонностей с учетом требований рынка труда.</a:t>
            </a:r>
            <a:endParaRPr lang="zh-CN" alt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857224" y="3714752"/>
            <a:ext cx="78581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Формировать духовно-нравственную личность и её развитие с учетом исторических ,национальных и культурных особенностей Казахстана общенациональных идей «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Мәңгілік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Ел» и «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Рухани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Жаңғыру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椭圆 10"/>
          <p:cNvSpPr/>
          <p:nvPr/>
        </p:nvSpPr>
        <p:spPr>
          <a:xfrm>
            <a:off x="3571868" y="571480"/>
            <a:ext cx="504056" cy="504056"/>
          </a:xfrm>
          <a:prstGeom prst="ellipse">
            <a:avLst/>
          </a:prstGeom>
          <a:solidFill>
            <a:srgbClr val="FFC000"/>
          </a:solidFill>
          <a:ln w="25400" cap="flat" cmpd="sng" algn="ctr">
            <a:noFill/>
            <a:prstDash val="solid"/>
          </a:ln>
          <a:effectLst>
            <a:reflection blurRad="228600" stA="31000" endPos="6300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  <a:sp3d z="317500" prstMaterial="softEdge">
            <a:bevelT w="311150" h="311150"/>
            <a:bevelB w="311150" h="31115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2143108" y="1000108"/>
            <a:ext cx="684076" cy="684076"/>
          </a:xfrm>
          <a:prstGeom prst="ellipse">
            <a:avLst/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reflection blurRad="228600" stA="31000" endPos="6300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  <a:sp3d z="387350" prstMaterial="softEdge">
            <a:bevelT w="381000" h="381000"/>
            <a:bevelB w="381000" h="3810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857224" y="2214554"/>
            <a:ext cx="1008112" cy="1008112"/>
          </a:xfrm>
          <a:prstGeom prst="ellipse">
            <a:avLst/>
          </a:prstGeom>
          <a:solidFill>
            <a:srgbClr val="00B0F0"/>
          </a:solidFill>
          <a:ln w="25400" cap="flat" cmpd="sng" algn="ctr">
            <a:noFill/>
            <a:prstDash val="solid"/>
          </a:ln>
          <a:effectLst>
            <a:reflection blurRad="228600" stA="31000" endPos="6300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  <a:sp3d z="495300" prstMaterial="softEdge">
            <a:bevelT w="495300" h="495300"/>
            <a:bevelB w="495300" h="4953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14" name="圆角矩形标注 13"/>
          <p:cNvSpPr/>
          <p:nvPr/>
        </p:nvSpPr>
        <p:spPr>
          <a:xfrm>
            <a:off x="4429124" y="214290"/>
            <a:ext cx="4500594" cy="661990"/>
          </a:xfrm>
          <a:prstGeom prst="wedgeRoundRectCallout">
            <a:avLst>
              <a:gd name="adj1" fmla="val -56081"/>
              <a:gd name="adj2" fmla="val 36098"/>
              <a:gd name="adj3" fmla="val 16667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endParaRPr lang="ru-RU" sz="1400" dirty="0" smtClean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Использование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идей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компетентностного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системно-деятельностного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подходов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основных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связи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требованиями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ГОСТ</a:t>
            </a:r>
            <a:endParaRPr lang="ru-RU" sz="1400" dirty="0" smtClean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15" name="圆角矩形标注 14"/>
          <p:cNvSpPr/>
          <p:nvPr/>
        </p:nvSpPr>
        <p:spPr>
          <a:xfrm>
            <a:off x="3214678" y="1142984"/>
            <a:ext cx="3357586" cy="518559"/>
          </a:xfrm>
          <a:prstGeom prst="wedgeRoundRectCallout">
            <a:avLst>
              <a:gd name="adj1" fmla="val -57034"/>
              <a:gd name="adj2" fmla="val -21107"/>
              <a:gd name="adj3" fmla="val 16667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dirty="0" smtClean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оддержание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детском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доме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условий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приближенных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к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семейным</a:t>
            </a:r>
            <a:endParaRPr lang="ru-RU" sz="1400" dirty="0" smtClean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16" name="圆角矩形标注 15"/>
          <p:cNvSpPr/>
          <p:nvPr/>
        </p:nvSpPr>
        <p:spPr>
          <a:xfrm>
            <a:off x="2428860" y="1857364"/>
            <a:ext cx="4857784" cy="884638"/>
          </a:xfrm>
          <a:prstGeom prst="wedgeRoundRectCallout">
            <a:avLst>
              <a:gd name="adj1" fmla="val -60500"/>
              <a:gd name="adj2" fmla="val 40311"/>
              <a:gd name="adj3" fmla="val 16667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endParaRPr lang="ru-RU" sz="1400" dirty="0" smtClean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Создание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детском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доме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системы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дополнительного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обеспечивающ</a:t>
            </a:r>
            <a:r>
              <a:rPr lang="ru-RU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й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развитие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индивидуальных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творческих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особенностей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воспитанник</a:t>
            </a:r>
            <a:r>
              <a:rPr lang="ru-RU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ов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различным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направлениям</a:t>
            </a:r>
            <a:endParaRPr lang="ru-RU" sz="1400" dirty="0" smtClean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400" b="0" i="0" u="none" strike="noStrike" kern="0" cap="none" spc="0" normalizeH="0" baseline="0" noProof="0" dirty="0" smtClean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1785918" y="3143248"/>
            <a:ext cx="1137070" cy="1137070"/>
          </a:xfrm>
          <a:prstGeom prst="ellipse">
            <a:avLst/>
          </a:prstGeom>
          <a:solidFill>
            <a:srgbClr val="CC0066"/>
          </a:solidFill>
          <a:ln w="25400" cap="flat" cmpd="sng" algn="ctr">
            <a:noFill/>
            <a:prstDash val="solid"/>
          </a:ln>
          <a:effectLst>
            <a:reflection blurRad="228600" stA="31000" endPos="6300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  <a:sp3d z="552450" prstMaterial="softEdge">
            <a:bevelT w="546100" h="546100"/>
            <a:bevelB w="546100" h="546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18" name="圆角矩形标注 17"/>
          <p:cNvSpPr/>
          <p:nvPr/>
        </p:nvSpPr>
        <p:spPr>
          <a:xfrm>
            <a:off x="3357554" y="2928934"/>
            <a:ext cx="3888432" cy="798979"/>
          </a:xfrm>
          <a:prstGeom prst="wedgeRoundRectCallout">
            <a:avLst>
              <a:gd name="adj1" fmla="val -59416"/>
              <a:gd name="adj2" fmla="val 27298"/>
              <a:gd name="adj3" fmla="val 16667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Взаимодействие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с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благотворительными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фондами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 НПО с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целью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поддержки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воспитанников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dirty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椭圆 16"/>
          <p:cNvSpPr/>
          <p:nvPr/>
        </p:nvSpPr>
        <p:spPr>
          <a:xfrm>
            <a:off x="2285984" y="4500570"/>
            <a:ext cx="1137070" cy="1137070"/>
          </a:xfrm>
          <a:prstGeom prst="ellipse">
            <a:avLst/>
          </a:prstGeom>
          <a:solidFill>
            <a:srgbClr val="CC00FF"/>
          </a:solidFill>
          <a:ln w="25400" cap="flat" cmpd="sng" algn="ctr">
            <a:noFill/>
            <a:prstDash val="solid"/>
          </a:ln>
          <a:effectLst>
            <a:reflection blurRad="228600" stA="31000" endPos="6300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  <a:sp3d z="552450" prstMaterial="softEdge">
            <a:bevelT w="546100" h="546100"/>
            <a:bevelB w="546100" h="546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21" name="圆角矩形标注 17"/>
          <p:cNvSpPr/>
          <p:nvPr/>
        </p:nvSpPr>
        <p:spPr>
          <a:xfrm>
            <a:off x="3929058" y="4214818"/>
            <a:ext cx="3888432" cy="798979"/>
          </a:xfrm>
          <a:prstGeom prst="wedgeRoundRectCallout">
            <a:avLst>
              <a:gd name="adj1" fmla="val -59416"/>
              <a:gd name="adj2" fmla="val 27298"/>
              <a:gd name="adj3" fmla="val 16667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l"/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Создание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системы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мониторинга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личностных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достижений</a:t>
            </a:r>
            <a:r>
              <a:rPr lang="en-US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воспитанников</a:t>
            </a:r>
            <a:r>
              <a:rPr lang="ru-RU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, создание группы </a:t>
            </a:r>
            <a:r>
              <a:rPr lang="ru-RU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тьюторов</a:t>
            </a:r>
            <a:r>
              <a:rPr lang="ru-RU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- воспитателей</a:t>
            </a:r>
            <a:endParaRPr lang="ru-RU" sz="1400" dirty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圆角矩形标注 17"/>
          <p:cNvSpPr/>
          <p:nvPr/>
        </p:nvSpPr>
        <p:spPr>
          <a:xfrm>
            <a:off x="4929190" y="5357826"/>
            <a:ext cx="4000528" cy="928694"/>
          </a:xfrm>
          <a:prstGeom prst="wedgeRoundRectCallout">
            <a:avLst>
              <a:gd name="adj1" fmla="val -59416"/>
              <a:gd name="adj2" fmla="val 27298"/>
              <a:gd name="adj3" fmla="val 16667"/>
            </a:avLst>
          </a:prstGeom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ru-RU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Актуализация воспитательной функции детского дома, формирование у воспитанников духовно-нравственных ценностей Общенациональной патриотической идеи «</a:t>
            </a:r>
            <a:r>
              <a:rPr lang="ru-RU" sz="14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Мәңгілік </a:t>
            </a:r>
            <a:r>
              <a:rPr lang="ru-RU" sz="14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Ел» </a:t>
            </a:r>
            <a:endParaRPr lang="ru-RU" sz="1400" dirty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椭圆 12"/>
          <p:cNvSpPr/>
          <p:nvPr/>
        </p:nvSpPr>
        <p:spPr>
          <a:xfrm>
            <a:off x="3428992" y="5643578"/>
            <a:ext cx="1008112" cy="1008112"/>
          </a:xfrm>
          <a:prstGeom prst="ellipse">
            <a:avLst/>
          </a:prstGeom>
          <a:solidFill>
            <a:srgbClr val="00B050"/>
          </a:solidFill>
          <a:ln w="25400" cap="flat" cmpd="sng" algn="ctr">
            <a:noFill/>
            <a:prstDash val="solid"/>
          </a:ln>
          <a:effectLst>
            <a:reflection blurRad="228600" stA="31000" endPos="63000" dir="5400000" sy="-100000" algn="bl" rotWithShape="0"/>
          </a:effectLst>
          <a:scene3d>
            <a:camera prst="orthographicFront">
              <a:rot lat="0" lon="0" rev="0"/>
            </a:camera>
            <a:lightRig rig="threePt" dir="t"/>
          </a:scene3d>
          <a:sp3d z="495300" prstMaterial="softEdge">
            <a:bevelT w="495300" h="495300"/>
            <a:bevelB w="495300" h="4953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Segoe UI"/>
              <a:ea typeface="微软雅黑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214282" y="214290"/>
            <a:ext cx="3214678" cy="584775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/>
            <a:r>
              <a:rPr lang="ru-RU" sz="3200" dirty="0">
                <a:solidFill>
                  <a:schemeClr val="accent5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Направления</a:t>
            </a:r>
          </a:p>
        </p:txBody>
      </p:sp>
    </p:spTree>
    <p:extLst>
      <p:ext uri="{BB962C8B-B14F-4D97-AF65-F5344CB8AC3E}">
        <p14:creationId xmlns:p14="http://schemas.microsoft.com/office/powerpoint/2010/main" val="2035180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C05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-89175" y="1000108"/>
            <a:ext cx="9377873" cy="5563716"/>
            <a:chOff x="-77788" y="-131764"/>
            <a:chExt cx="8180388" cy="5062539"/>
          </a:xfrm>
        </p:grpSpPr>
        <p:pic>
          <p:nvPicPr>
            <p:cNvPr id="90" name="Group 614"/>
            <p:cNvPicPr>
              <a:picLocks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92705" y="1008062"/>
              <a:ext cx="2883408" cy="3828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1" y="-131764"/>
              <a:ext cx="6286500" cy="981075"/>
              <a:chOff x="-853" y="-83"/>
              <a:chExt cx="3960" cy="618"/>
            </a:xfrm>
          </p:grpSpPr>
          <p:grpSp>
            <p:nvGrpSpPr>
              <p:cNvPr id="4" name="Group 6"/>
              <p:cNvGrpSpPr>
                <a:grpSpLocks/>
              </p:cNvGrpSpPr>
              <p:nvPr/>
            </p:nvGrpSpPr>
            <p:grpSpPr bwMode="auto">
              <a:xfrm>
                <a:off x="-853" y="-83"/>
                <a:ext cx="3960" cy="618"/>
                <a:chOff x="-1276577" y="-60451"/>
                <a:chExt cx="6287506" cy="981456"/>
              </a:xfrm>
            </p:grpSpPr>
            <p:pic>
              <p:nvPicPr>
                <p:cNvPr id="174" name="AutoShape 278"/>
                <p:cNvPicPr>
                  <a:picLocks noChangeArrowheads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1276577" y="-60451"/>
                  <a:ext cx="3658175" cy="98145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75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173021" y="165782"/>
                  <a:ext cx="4837908" cy="45799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lIns="72000" tIns="0" rIns="72000" bIns="0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6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auto" hangingPunct="1"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ko-KR" altLang="en-US" sz="2000" b="1" kern="0" smtClean="0">
                    <a:solidFill>
                      <a:srgbClr val="FFFFFF"/>
                    </a:solidFill>
                    <a:latin typeface="Times New Roman" pitchFamily="18" charset="0"/>
                    <a:ea typeface="Gulim" pitchFamily="34" charset="-127"/>
                    <a:cs typeface="Times New Roman" pitchFamily="18" charset="0"/>
                  </a:endParaRPr>
                </a:p>
              </p:txBody>
            </p:sp>
          </p:grpSp>
          <p:sp>
            <p:nvSpPr>
              <p:cNvPr id="172" name="AutoShape 257"/>
              <p:cNvSpPr>
                <a:spLocks noChangeArrowheads="1"/>
              </p:cNvSpPr>
              <p:nvPr/>
            </p:nvSpPr>
            <p:spPr bwMode="auto">
              <a:xfrm>
                <a:off x="-775" y="40"/>
                <a:ext cx="2080" cy="225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FFFFFF"/>
                  </a:gs>
                  <a:gs pos="100000">
                    <a:srgbClr val="FFFFFF">
                      <a:alpha val="0"/>
                    </a:srgbClr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sz="30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600" b="1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6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2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22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2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fontAlgn="auto" latinLnBrk="1" hangingPunct="1">
                  <a:spcBef>
                    <a:spcPct val="0"/>
                  </a:spcBef>
                  <a:spcAft>
                    <a:spcPts val="0"/>
                  </a:spcAft>
                  <a:buFontTx/>
                  <a:buNone/>
                  <a:defRPr/>
                </a:pPr>
                <a:endParaRPr lang="ko-KR" altLang="en-US" sz="2000" kern="0" smtClean="0">
                  <a:solidFill>
                    <a:srgbClr val="000000"/>
                  </a:solidFill>
                  <a:latin typeface="Gulim" pitchFamily="34" charset="-127"/>
                  <a:ea typeface="Gulim" pitchFamily="34" charset="-127"/>
                </a:endParaRPr>
              </a:p>
            </p:txBody>
          </p:sp>
        </p:grpSp>
        <p:grpSp>
          <p:nvGrpSpPr>
            <p:cNvPr id="5" name="Group 11"/>
            <p:cNvGrpSpPr>
              <a:grpSpLocks/>
            </p:cNvGrpSpPr>
            <p:nvPr/>
          </p:nvGrpSpPr>
          <p:grpSpPr bwMode="auto">
            <a:xfrm>
              <a:off x="-77788" y="769937"/>
              <a:ext cx="2408238" cy="1409701"/>
              <a:chOff x="-49" y="-48"/>
              <a:chExt cx="1517" cy="888"/>
            </a:xfrm>
          </p:grpSpPr>
          <p:grpSp>
            <p:nvGrpSpPr>
              <p:cNvPr id="6" name="Group 12"/>
              <p:cNvGrpSpPr>
                <a:grpSpLocks/>
              </p:cNvGrpSpPr>
              <p:nvPr/>
            </p:nvGrpSpPr>
            <p:grpSpPr bwMode="auto">
              <a:xfrm>
                <a:off x="14" y="159"/>
                <a:ext cx="1290" cy="681"/>
                <a:chOff x="0" y="0"/>
                <a:chExt cx="1587" cy="2217"/>
              </a:xfrm>
            </p:grpSpPr>
            <p:sp>
              <p:nvSpPr>
                <p:cNvPr id="169" name="AutoShape 545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587" cy="1950"/>
                </a:xfrm>
                <a:prstGeom prst="roundRect">
                  <a:avLst>
                    <a:gd name="adj" fmla="val 9829"/>
                  </a:avLst>
                </a:prstGeom>
                <a:solidFill>
                  <a:srgbClr val="808080">
                    <a:alpha val="54901"/>
                  </a:srgbClr>
                </a:solidFill>
                <a:ln>
                  <a:noFill/>
                </a:ln>
                <a:effectLst>
                  <a:outerShdw dist="76200" dir="5400000" algn="ctr" rotWithShape="0">
                    <a:srgbClr val="808080">
                      <a:alpha val="5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6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auto" latinLnBrk="1" hangingPunct="1"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ko-KR" altLang="en-US" sz="2000" kern="0" smtClean="0">
                    <a:solidFill>
                      <a:srgbClr val="000000"/>
                    </a:solidFill>
                    <a:latin typeface="Gulim" pitchFamily="34" charset="-127"/>
                    <a:ea typeface="Gulim" pitchFamily="34" charset="-127"/>
                  </a:endParaRPr>
                </a:p>
              </p:txBody>
            </p:sp>
            <p:sp>
              <p:nvSpPr>
                <p:cNvPr id="170" name="AutoShape 546"/>
                <p:cNvSpPr>
                  <a:spLocks noChangeArrowheads="1"/>
                </p:cNvSpPr>
                <p:nvPr/>
              </p:nvSpPr>
              <p:spPr bwMode="auto">
                <a:xfrm>
                  <a:off x="0" y="42"/>
                  <a:ext cx="1587" cy="2175"/>
                </a:xfrm>
                <a:prstGeom prst="roundRect">
                  <a:avLst>
                    <a:gd name="adj" fmla="val 9829"/>
                  </a:avLst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alpha val="70000"/>
                      </a:srgbClr>
                    </a:gs>
                  </a:gsLst>
                  <a:lin ang="5400000" scaled="1"/>
                </a:gradFill>
                <a:ln w="38100">
                  <a:solidFill>
                    <a:srgbClr val="969696"/>
                  </a:solidFill>
                  <a:round/>
                  <a:headEnd/>
                  <a:tailEnd/>
                </a:ln>
                <a:effectLst>
                  <a:outerShdw dist="38100" dir="5400000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6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auto" latinLnBrk="1" hangingPunct="1"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ko-KR" altLang="en-US" sz="2000" kern="0" smtClean="0">
                    <a:solidFill>
                      <a:srgbClr val="000000"/>
                    </a:solidFill>
                    <a:latin typeface="Gulim" pitchFamily="34" charset="-127"/>
                    <a:ea typeface="Gulim" pitchFamily="34" charset="-127"/>
                  </a:endParaRPr>
                </a:p>
              </p:txBody>
            </p:sp>
          </p:grpSp>
          <p:grpSp>
            <p:nvGrpSpPr>
              <p:cNvPr id="7" name="Group 16"/>
              <p:cNvGrpSpPr>
                <a:grpSpLocks/>
              </p:cNvGrpSpPr>
              <p:nvPr/>
            </p:nvGrpSpPr>
            <p:grpSpPr bwMode="auto">
              <a:xfrm>
                <a:off x="-49" y="-48"/>
                <a:ext cx="1517" cy="522"/>
                <a:chOff x="-66" y="-70"/>
                <a:chExt cx="2048" cy="765"/>
              </a:xfrm>
            </p:grpSpPr>
            <p:grpSp>
              <p:nvGrpSpPr>
                <p:cNvPr id="8" name="Group 17"/>
                <p:cNvGrpSpPr>
                  <a:grpSpLocks/>
                </p:cNvGrpSpPr>
                <p:nvPr/>
              </p:nvGrpSpPr>
              <p:grpSpPr bwMode="auto">
                <a:xfrm>
                  <a:off x="-66" y="-70"/>
                  <a:ext cx="2048" cy="765"/>
                  <a:chOff x="0" y="0"/>
                  <a:chExt cx="2407920" cy="829056"/>
                </a:xfrm>
              </p:grpSpPr>
              <p:pic>
                <p:nvPicPr>
                  <p:cNvPr id="167" name="AutoShape 549"/>
                  <p:cNvPicPr>
                    <a:picLocks noChangeArrowheads="1"/>
                  </p:cNvPicPr>
                  <p:nvPr/>
                </p:nvPicPr>
                <p:blipFill>
                  <a:blip r:embed="rId4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2407920" cy="82905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68" name="Text Box 19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31671" y="131974"/>
                    <a:ext cx="2031577" cy="44407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tIns="0" rIns="72000" bIns="0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600" b="1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6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fontAlgn="auto" hangingPunct="1">
                      <a:spcBef>
                        <a:spcPct val="0"/>
                      </a:spcBef>
                      <a:spcAft>
                        <a:spcPts val="0"/>
                      </a:spcAft>
                      <a:buFontTx/>
                      <a:buNone/>
                      <a:defRPr/>
                    </a:pPr>
                    <a:endParaRPr lang="ko-KR" altLang="en-US" sz="2000" b="1" kern="0" smtClean="0">
                      <a:solidFill>
                        <a:srgbClr val="FFFFFF"/>
                      </a:solidFill>
                      <a:latin typeface="Times New Roman" pitchFamily="18" charset="0"/>
                      <a:ea typeface="Gulim" pitchFamily="34" charset="-127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66" name="AutoShape 551"/>
                <p:cNvSpPr>
                  <a:spLocks noChangeArrowheads="1"/>
                </p:cNvSpPr>
                <p:nvPr/>
              </p:nvSpPr>
              <p:spPr bwMode="auto">
                <a:xfrm>
                  <a:off x="39" y="28"/>
                  <a:ext cx="1678" cy="109"/>
                </a:xfrm>
                <a:prstGeom prst="roundRect">
                  <a:avLst>
                    <a:gd name="adj" fmla="val 34861"/>
                  </a:avLst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6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auto" latinLnBrk="1" hangingPunct="1"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ko-KR" altLang="en-US" sz="2000" kern="0" smtClean="0">
                    <a:solidFill>
                      <a:srgbClr val="000000"/>
                    </a:solidFill>
                    <a:latin typeface="Gulim" pitchFamily="34" charset="-127"/>
                    <a:ea typeface="Gulim" pitchFamily="34" charset="-127"/>
                  </a:endParaRPr>
                </a:p>
              </p:txBody>
            </p:sp>
          </p:grpSp>
        </p:grpSp>
        <p:grpSp>
          <p:nvGrpSpPr>
            <p:cNvPr id="9" name="Group 22"/>
            <p:cNvGrpSpPr>
              <a:grpSpLocks/>
            </p:cNvGrpSpPr>
            <p:nvPr/>
          </p:nvGrpSpPr>
          <p:grpSpPr bwMode="auto">
            <a:xfrm>
              <a:off x="0" y="2190751"/>
              <a:ext cx="2079625" cy="1223963"/>
              <a:chOff x="0" y="0"/>
              <a:chExt cx="1310" cy="771"/>
            </a:xfrm>
          </p:grpSpPr>
          <p:grpSp>
            <p:nvGrpSpPr>
              <p:cNvPr id="10" name="Group 23"/>
              <p:cNvGrpSpPr>
                <a:grpSpLocks/>
              </p:cNvGrpSpPr>
              <p:nvPr/>
            </p:nvGrpSpPr>
            <p:grpSpPr bwMode="auto">
              <a:xfrm>
                <a:off x="14" y="159"/>
                <a:ext cx="1290" cy="612"/>
                <a:chOff x="0" y="0"/>
                <a:chExt cx="1587" cy="1992"/>
              </a:xfrm>
            </p:grpSpPr>
            <p:sp>
              <p:nvSpPr>
                <p:cNvPr id="159" name="AutoShape 61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587" cy="1950"/>
                </a:xfrm>
                <a:prstGeom prst="roundRect">
                  <a:avLst>
                    <a:gd name="adj" fmla="val 9829"/>
                  </a:avLst>
                </a:prstGeom>
                <a:solidFill>
                  <a:srgbClr val="808080">
                    <a:alpha val="54901"/>
                  </a:srgbClr>
                </a:solidFill>
                <a:ln>
                  <a:noFill/>
                </a:ln>
                <a:effectLst>
                  <a:outerShdw dist="76200" dir="5400000" algn="ctr" rotWithShape="0">
                    <a:srgbClr val="808080">
                      <a:alpha val="5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6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auto" latinLnBrk="1" hangingPunct="1"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ko-KR" altLang="en-US" sz="2000" kern="0" smtClean="0">
                    <a:solidFill>
                      <a:srgbClr val="000000"/>
                    </a:solidFill>
                    <a:latin typeface="Gulim" pitchFamily="34" charset="-127"/>
                    <a:ea typeface="Gulim" pitchFamily="34" charset="-127"/>
                  </a:endParaRPr>
                </a:p>
              </p:txBody>
            </p:sp>
            <p:sp>
              <p:nvSpPr>
                <p:cNvPr id="160" name="AutoShape 619"/>
                <p:cNvSpPr>
                  <a:spLocks noChangeArrowheads="1"/>
                </p:cNvSpPr>
                <p:nvPr/>
              </p:nvSpPr>
              <p:spPr bwMode="auto">
                <a:xfrm>
                  <a:off x="0" y="42"/>
                  <a:ext cx="1587" cy="1950"/>
                </a:xfrm>
                <a:prstGeom prst="roundRect">
                  <a:avLst>
                    <a:gd name="adj" fmla="val 9829"/>
                  </a:avLst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alpha val="70000"/>
                      </a:srgbClr>
                    </a:gs>
                  </a:gsLst>
                  <a:lin ang="5400000" scaled="1"/>
                </a:gradFill>
                <a:ln w="38100">
                  <a:solidFill>
                    <a:srgbClr val="969696"/>
                  </a:solidFill>
                  <a:round/>
                  <a:headEnd/>
                  <a:tailEnd/>
                </a:ln>
                <a:effectLst>
                  <a:outerShdw dist="38100" dir="5400000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6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auto" latinLnBrk="1" hangingPunct="1"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ko-KR" altLang="en-US" sz="2000" kern="0" smtClean="0">
                    <a:solidFill>
                      <a:srgbClr val="000000"/>
                    </a:solidFill>
                    <a:latin typeface="Gulim" pitchFamily="34" charset="-127"/>
                    <a:ea typeface="Gulim" pitchFamily="34" charset="-127"/>
                  </a:endParaRPr>
                </a:p>
              </p:txBody>
            </p:sp>
          </p:grpSp>
          <p:grpSp>
            <p:nvGrpSpPr>
              <p:cNvPr id="11" name="Group 27"/>
              <p:cNvGrpSpPr>
                <a:grpSpLocks/>
              </p:cNvGrpSpPr>
              <p:nvPr/>
            </p:nvGrpSpPr>
            <p:grpSpPr bwMode="auto">
              <a:xfrm>
                <a:off x="0" y="0"/>
                <a:ext cx="1310" cy="310"/>
                <a:chOff x="0" y="0"/>
                <a:chExt cx="1769" cy="454"/>
              </a:xfrm>
            </p:grpSpPr>
            <p:grpSp>
              <p:nvGrpSpPr>
                <p:cNvPr id="12" name="Group 28"/>
                <p:cNvGrpSpPr>
                  <a:grpSpLocks/>
                </p:cNvGrpSpPr>
                <p:nvPr/>
              </p:nvGrpSpPr>
              <p:grpSpPr bwMode="auto">
                <a:xfrm>
                  <a:off x="-66" y="-68"/>
                  <a:ext cx="2048" cy="765"/>
                  <a:chOff x="0" y="0"/>
                  <a:chExt cx="2407920" cy="829056"/>
                </a:xfrm>
              </p:grpSpPr>
              <p:pic>
                <p:nvPicPr>
                  <p:cNvPr id="157" name="AutoShape 622"/>
                  <p:cNvPicPr>
                    <a:picLocks noChangeArrowheads="1"/>
                  </p:cNvPicPr>
                  <p:nvPr/>
                </p:nvPicPr>
                <p:blipFill>
                  <a:blip r:embed="rId5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2407920" cy="82905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58" name="Text Box 3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1367" y="97241"/>
                    <a:ext cx="2031577" cy="44407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tIns="0" rIns="72000" bIns="0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600" b="1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6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fontAlgn="auto" hangingPunct="1">
                      <a:spcBef>
                        <a:spcPct val="0"/>
                      </a:spcBef>
                      <a:spcAft>
                        <a:spcPts val="0"/>
                      </a:spcAft>
                      <a:buFontTx/>
                      <a:buNone/>
                      <a:defRPr/>
                    </a:pPr>
                    <a:endParaRPr lang="ko-KR" altLang="en-US" sz="2000" b="1" kern="0" smtClean="0">
                      <a:solidFill>
                        <a:srgbClr val="FFFFFF"/>
                      </a:solidFill>
                      <a:latin typeface="Times New Roman" pitchFamily="18" charset="0"/>
                      <a:ea typeface="Gulim" pitchFamily="34" charset="-127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56" name="AutoShape 624"/>
                <p:cNvSpPr>
                  <a:spLocks noChangeArrowheads="1"/>
                </p:cNvSpPr>
                <p:nvPr/>
              </p:nvSpPr>
              <p:spPr bwMode="auto">
                <a:xfrm>
                  <a:off x="39" y="28"/>
                  <a:ext cx="1678" cy="109"/>
                </a:xfrm>
                <a:prstGeom prst="roundRect">
                  <a:avLst>
                    <a:gd name="adj" fmla="val 34861"/>
                  </a:avLst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6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auto" latinLnBrk="1" hangingPunct="1"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ko-KR" altLang="en-US" sz="2000" kern="0" smtClean="0">
                    <a:solidFill>
                      <a:srgbClr val="000000"/>
                    </a:solidFill>
                    <a:latin typeface="Gulim" pitchFamily="34" charset="-127"/>
                    <a:ea typeface="Gulim" pitchFamily="34" charset="-127"/>
                  </a:endParaRPr>
                </a:p>
              </p:txBody>
            </p:sp>
          </p:grpSp>
        </p:grpSp>
        <p:grpSp>
          <p:nvGrpSpPr>
            <p:cNvPr id="13" name="Group 33"/>
            <p:cNvGrpSpPr>
              <a:grpSpLocks/>
            </p:cNvGrpSpPr>
            <p:nvPr/>
          </p:nvGrpSpPr>
          <p:grpSpPr bwMode="auto">
            <a:xfrm>
              <a:off x="0" y="3548062"/>
              <a:ext cx="2079625" cy="1223963"/>
              <a:chOff x="0" y="0"/>
              <a:chExt cx="1310" cy="771"/>
            </a:xfrm>
          </p:grpSpPr>
          <p:grpSp>
            <p:nvGrpSpPr>
              <p:cNvPr id="14" name="Group 34"/>
              <p:cNvGrpSpPr>
                <a:grpSpLocks/>
              </p:cNvGrpSpPr>
              <p:nvPr/>
            </p:nvGrpSpPr>
            <p:grpSpPr bwMode="auto">
              <a:xfrm>
                <a:off x="14" y="159"/>
                <a:ext cx="1290" cy="612"/>
                <a:chOff x="0" y="0"/>
                <a:chExt cx="1587" cy="1992"/>
              </a:xfrm>
            </p:grpSpPr>
            <p:sp>
              <p:nvSpPr>
                <p:cNvPr id="149" name="AutoShape 62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587" cy="1950"/>
                </a:xfrm>
                <a:prstGeom prst="roundRect">
                  <a:avLst>
                    <a:gd name="adj" fmla="val 9829"/>
                  </a:avLst>
                </a:prstGeom>
                <a:solidFill>
                  <a:srgbClr val="808080">
                    <a:alpha val="54901"/>
                  </a:srgbClr>
                </a:solidFill>
                <a:ln>
                  <a:noFill/>
                </a:ln>
                <a:effectLst>
                  <a:outerShdw dist="76200" dir="5400000" algn="ctr" rotWithShape="0">
                    <a:srgbClr val="808080">
                      <a:alpha val="5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6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auto" latinLnBrk="1" hangingPunct="1"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ko-KR" altLang="en-US" sz="2000" kern="0" smtClean="0">
                    <a:solidFill>
                      <a:srgbClr val="000000"/>
                    </a:solidFill>
                    <a:latin typeface="Gulim" pitchFamily="34" charset="-127"/>
                    <a:ea typeface="Gulim" pitchFamily="34" charset="-127"/>
                  </a:endParaRPr>
                </a:p>
              </p:txBody>
            </p:sp>
            <p:sp>
              <p:nvSpPr>
                <p:cNvPr id="150" name="AutoShape 629"/>
                <p:cNvSpPr>
                  <a:spLocks noChangeArrowheads="1"/>
                </p:cNvSpPr>
                <p:nvPr/>
              </p:nvSpPr>
              <p:spPr bwMode="auto">
                <a:xfrm>
                  <a:off x="0" y="42"/>
                  <a:ext cx="1587" cy="1950"/>
                </a:xfrm>
                <a:prstGeom prst="roundRect">
                  <a:avLst>
                    <a:gd name="adj" fmla="val 9829"/>
                  </a:avLst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alpha val="70000"/>
                      </a:srgbClr>
                    </a:gs>
                  </a:gsLst>
                  <a:lin ang="5400000" scaled="1"/>
                </a:gradFill>
                <a:ln w="38100">
                  <a:solidFill>
                    <a:srgbClr val="969696"/>
                  </a:solidFill>
                  <a:round/>
                  <a:headEnd/>
                  <a:tailEnd/>
                </a:ln>
                <a:effectLst>
                  <a:outerShdw dist="38100" dir="5400000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6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auto" latinLnBrk="1" hangingPunct="1"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ko-KR" altLang="en-US" sz="2000" kern="0" smtClean="0">
                    <a:solidFill>
                      <a:srgbClr val="000000"/>
                    </a:solidFill>
                    <a:latin typeface="Gulim" pitchFamily="34" charset="-127"/>
                    <a:ea typeface="Gulim" pitchFamily="34" charset="-127"/>
                  </a:endParaRPr>
                </a:p>
              </p:txBody>
            </p:sp>
          </p:grpSp>
          <p:grpSp>
            <p:nvGrpSpPr>
              <p:cNvPr id="15" name="Group 38"/>
              <p:cNvGrpSpPr>
                <a:grpSpLocks/>
              </p:cNvGrpSpPr>
              <p:nvPr/>
            </p:nvGrpSpPr>
            <p:grpSpPr bwMode="auto">
              <a:xfrm>
                <a:off x="0" y="0"/>
                <a:ext cx="1310" cy="310"/>
                <a:chOff x="0" y="0"/>
                <a:chExt cx="1769" cy="454"/>
              </a:xfrm>
            </p:grpSpPr>
            <p:grpSp>
              <p:nvGrpSpPr>
                <p:cNvPr id="16" name="Group 39"/>
                <p:cNvGrpSpPr>
                  <a:grpSpLocks/>
                </p:cNvGrpSpPr>
                <p:nvPr/>
              </p:nvGrpSpPr>
              <p:grpSpPr bwMode="auto">
                <a:xfrm>
                  <a:off x="-66" y="-66"/>
                  <a:ext cx="2048" cy="759"/>
                  <a:chOff x="0" y="0"/>
                  <a:chExt cx="2407920" cy="822960"/>
                </a:xfrm>
              </p:grpSpPr>
              <p:pic>
                <p:nvPicPr>
                  <p:cNvPr id="147" name="AutoShape 632"/>
                  <p:cNvPicPr>
                    <a:picLocks noChangeArrowheads="1"/>
                  </p:cNvPicPr>
                  <p:nvPr/>
                </p:nvPicPr>
                <p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2407920" cy="82296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48" name="Text Box 4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1367" y="95144"/>
                    <a:ext cx="2031577" cy="44407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tIns="0" rIns="72000" bIns="0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600" b="1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6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fontAlgn="auto" hangingPunct="1">
                      <a:spcBef>
                        <a:spcPct val="0"/>
                      </a:spcBef>
                      <a:spcAft>
                        <a:spcPts val="0"/>
                      </a:spcAft>
                      <a:buFontTx/>
                      <a:buNone/>
                      <a:defRPr/>
                    </a:pPr>
                    <a:endParaRPr lang="ko-KR" altLang="en-US" sz="2000" b="1" kern="0" smtClean="0">
                      <a:solidFill>
                        <a:srgbClr val="FFFFFF"/>
                      </a:solidFill>
                      <a:latin typeface="Times New Roman" pitchFamily="18" charset="0"/>
                      <a:ea typeface="Gulim" pitchFamily="34" charset="-127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46" name="AutoShape 634"/>
                <p:cNvSpPr>
                  <a:spLocks noChangeArrowheads="1"/>
                </p:cNvSpPr>
                <p:nvPr/>
              </p:nvSpPr>
              <p:spPr bwMode="auto">
                <a:xfrm>
                  <a:off x="39" y="28"/>
                  <a:ext cx="1678" cy="109"/>
                </a:xfrm>
                <a:prstGeom prst="roundRect">
                  <a:avLst>
                    <a:gd name="adj" fmla="val 34861"/>
                  </a:avLst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6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auto" latinLnBrk="1" hangingPunct="1"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ko-KR" altLang="en-US" sz="2000" kern="0" smtClean="0">
                    <a:solidFill>
                      <a:srgbClr val="000000"/>
                    </a:solidFill>
                    <a:latin typeface="Gulim" pitchFamily="34" charset="-127"/>
                    <a:ea typeface="Gulim" pitchFamily="34" charset="-127"/>
                  </a:endParaRPr>
                </a:p>
              </p:txBody>
            </p:sp>
          </p:grpSp>
        </p:grpSp>
        <p:grpSp>
          <p:nvGrpSpPr>
            <p:cNvPr id="17" name="Group 44"/>
            <p:cNvGrpSpPr>
              <a:grpSpLocks/>
            </p:cNvGrpSpPr>
            <p:nvPr/>
          </p:nvGrpSpPr>
          <p:grpSpPr bwMode="auto">
            <a:xfrm>
              <a:off x="5772150" y="2190751"/>
              <a:ext cx="2079625" cy="1223963"/>
              <a:chOff x="0" y="0"/>
              <a:chExt cx="1310" cy="771"/>
            </a:xfrm>
          </p:grpSpPr>
          <p:grpSp>
            <p:nvGrpSpPr>
              <p:cNvPr id="18" name="Group 45"/>
              <p:cNvGrpSpPr>
                <a:grpSpLocks/>
              </p:cNvGrpSpPr>
              <p:nvPr/>
            </p:nvGrpSpPr>
            <p:grpSpPr bwMode="auto">
              <a:xfrm>
                <a:off x="14" y="159"/>
                <a:ext cx="1290" cy="612"/>
                <a:chOff x="0" y="0"/>
                <a:chExt cx="1587" cy="1992"/>
              </a:xfrm>
            </p:grpSpPr>
            <p:sp>
              <p:nvSpPr>
                <p:cNvPr id="139" name="AutoShape 64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587" cy="1950"/>
                </a:xfrm>
                <a:prstGeom prst="roundRect">
                  <a:avLst>
                    <a:gd name="adj" fmla="val 9829"/>
                  </a:avLst>
                </a:prstGeom>
                <a:solidFill>
                  <a:srgbClr val="808080">
                    <a:alpha val="54901"/>
                  </a:srgbClr>
                </a:solidFill>
                <a:ln>
                  <a:noFill/>
                </a:ln>
                <a:effectLst>
                  <a:outerShdw dist="76200" dir="5400000" algn="ctr" rotWithShape="0">
                    <a:srgbClr val="808080">
                      <a:alpha val="5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6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auto" latinLnBrk="1" hangingPunct="1"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ko-KR" altLang="en-US" sz="2000" kern="0" smtClean="0">
                    <a:solidFill>
                      <a:srgbClr val="000000"/>
                    </a:solidFill>
                    <a:latin typeface="Gulim" pitchFamily="34" charset="-127"/>
                    <a:ea typeface="Gulim" pitchFamily="34" charset="-127"/>
                  </a:endParaRPr>
                </a:p>
              </p:txBody>
            </p:sp>
            <p:sp>
              <p:nvSpPr>
                <p:cNvPr id="140" name="AutoShape 649"/>
                <p:cNvSpPr>
                  <a:spLocks noChangeArrowheads="1"/>
                </p:cNvSpPr>
                <p:nvPr/>
              </p:nvSpPr>
              <p:spPr bwMode="auto">
                <a:xfrm>
                  <a:off x="0" y="42"/>
                  <a:ext cx="1587" cy="1950"/>
                </a:xfrm>
                <a:prstGeom prst="roundRect">
                  <a:avLst>
                    <a:gd name="adj" fmla="val 9829"/>
                  </a:avLst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alpha val="70000"/>
                      </a:srgbClr>
                    </a:gs>
                  </a:gsLst>
                  <a:lin ang="5400000" scaled="1"/>
                </a:gradFill>
                <a:ln w="38100">
                  <a:solidFill>
                    <a:srgbClr val="969696"/>
                  </a:solidFill>
                  <a:round/>
                  <a:headEnd/>
                  <a:tailEnd/>
                </a:ln>
                <a:effectLst>
                  <a:outerShdw dist="38100" dir="5400000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6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auto" latinLnBrk="1" hangingPunct="1"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ko-KR" altLang="en-US" sz="2000" kern="0" smtClean="0">
                    <a:solidFill>
                      <a:srgbClr val="000000"/>
                    </a:solidFill>
                    <a:latin typeface="Gulim" pitchFamily="34" charset="-127"/>
                    <a:ea typeface="Gulim" pitchFamily="34" charset="-127"/>
                  </a:endParaRPr>
                </a:p>
              </p:txBody>
            </p:sp>
          </p:grpSp>
          <p:grpSp>
            <p:nvGrpSpPr>
              <p:cNvPr id="19" name="Group 49"/>
              <p:cNvGrpSpPr>
                <a:grpSpLocks/>
              </p:cNvGrpSpPr>
              <p:nvPr/>
            </p:nvGrpSpPr>
            <p:grpSpPr bwMode="auto">
              <a:xfrm>
                <a:off x="0" y="0"/>
                <a:ext cx="1310" cy="310"/>
                <a:chOff x="0" y="0"/>
                <a:chExt cx="1769" cy="454"/>
              </a:xfrm>
            </p:grpSpPr>
            <p:grpSp>
              <p:nvGrpSpPr>
                <p:cNvPr id="20" name="Group 50"/>
                <p:cNvGrpSpPr>
                  <a:grpSpLocks/>
                </p:cNvGrpSpPr>
                <p:nvPr/>
              </p:nvGrpSpPr>
              <p:grpSpPr bwMode="auto">
                <a:xfrm>
                  <a:off x="-65" y="-68"/>
                  <a:ext cx="2048" cy="765"/>
                  <a:chOff x="0" y="0"/>
                  <a:chExt cx="2407920" cy="829056"/>
                </a:xfrm>
              </p:grpSpPr>
              <p:pic>
                <p:nvPicPr>
                  <p:cNvPr id="137" name="AutoShape 652"/>
                  <p:cNvPicPr>
                    <a:picLocks noChangeArrowheads="1"/>
                  </p:cNvPicPr>
                  <p:nvPr/>
                </p:nvPicPr>
                <p:blipFill>
                  <a:blip r:embed="rId7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2407920" cy="82905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38" name="Text Box 5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0605" y="97241"/>
                    <a:ext cx="2031577" cy="44407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tIns="0" rIns="72000" bIns="0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600" b="1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6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fontAlgn="auto" hangingPunct="1">
                      <a:spcBef>
                        <a:spcPct val="0"/>
                      </a:spcBef>
                      <a:spcAft>
                        <a:spcPts val="0"/>
                      </a:spcAft>
                      <a:buFontTx/>
                      <a:buNone/>
                      <a:defRPr/>
                    </a:pPr>
                    <a:endParaRPr lang="ko-KR" altLang="en-US" sz="2000" b="1" kern="0" smtClean="0">
                      <a:solidFill>
                        <a:srgbClr val="FFFFFF"/>
                      </a:solidFill>
                      <a:latin typeface="Times New Roman" pitchFamily="18" charset="0"/>
                      <a:ea typeface="Gulim" pitchFamily="34" charset="-127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36" name="AutoShape 654"/>
                <p:cNvSpPr>
                  <a:spLocks noChangeArrowheads="1"/>
                </p:cNvSpPr>
                <p:nvPr/>
              </p:nvSpPr>
              <p:spPr bwMode="auto">
                <a:xfrm>
                  <a:off x="39" y="28"/>
                  <a:ext cx="1678" cy="109"/>
                </a:xfrm>
                <a:prstGeom prst="roundRect">
                  <a:avLst>
                    <a:gd name="adj" fmla="val 34861"/>
                  </a:avLst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6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auto" latinLnBrk="1" hangingPunct="1"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ko-KR" altLang="en-US" sz="2000" kern="0" smtClean="0">
                    <a:solidFill>
                      <a:srgbClr val="000000"/>
                    </a:solidFill>
                    <a:latin typeface="Gulim" pitchFamily="34" charset="-127"/>
                    <a:ea typeface="Gulim" pitchFamily="34" charset="-127"/>
                  </a:endParaRPr>
                </a:p>
              </p:txBody>
            </p:sp>
          </p:grpSp>
        </p:grpSp>
        <p:grpSp>
          <p:nvGrpSpPr>
            <p:cNvPr id="21" name="Group 55"/>
            <p:cNvGrpSpPr>
              <a:grpSpLocks/>
            </p:cNvGrpSpPr>
            <p:nvPr/>
          </p:nvGrpSpPr>
          <p:grpSpPr bwMode="auto">
            <a:xfrm>
              <a:off x="5772150" y="3548062"/>
              <a:ext cx="2079625" cy="1382713"/>
              <a:chOff x="0" y="0"/>
              <a:chExt cx="1310" cy="871"/>
            </a:xfrm>
          </p:grpSpPr>
          <p:grpSp>
            <p:nvGrpSpPr>
              <p:cNvPr id="22" name="Group 56"/>
              <p:cNvGrpSpPr>
                <a:grpSpLocks/>
              </p:cNvGrpSpPr>
              <p:nvPr/>
            </p:nvGrpSpPr>
            <p:grpSpPr bwMode="auto">
              <a:xfrm>
                <a:off x="14" y="159"/>
                <a:ext cx="1290" cy="712"/>
                <a:chOff x="0" y="0"/>
                <a:chExt cx="1587" cy="2319"/>
              </a:xfrm>
            </p:grpSpPr>
            <p:sp>
              <p:nvSpPr>
                <p:cNvPr id="129" name="AutoShape 65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587" cy="1950"/>
                </a:xfrm>
                <a:prstGeom prst="roundRect">
                  <a:avLst>
                    <a:gd name="adj" fmla="val 9829"/>
                  </a:avLst>
                </a:prstGeom>
                <a:solidFill>
                  <a:srgbClr val="808080">
                    <a:alpha val="54901"/>
                  </a:srgbClr>
                </a:solidFill>
                <a:ln>
                  <a:noFill/>
                </a:ln>
                <a:effectLst>
                  <a:outerShdw dist="76200" dir="5400000" algn="ctr" rotWithShape="0">
                    <a:srgbClr val="808080">
                      <a:alpha val="5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6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auto" latinLnBrk="1" hangingPunct="1"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ko-KR" altLang="en-US" sz="2000" kern="0" smtClean="0">
                    <a:solidFill>
                      <a:srgbClr val="000000"/>
                    </a:solidFill>
                    <a:latin typeface="Gulim" pitchFamily="34" charset="-127"/>
                    <a:ea typeface="Gulim" pitchFamily="34" charset="-127"/>
                  </a:endParaRPr>
                </a:p>
              </p:txBody>
            </p:sp>
            <p:sp>
              <p:nvSpPr>
                <p:cNvPr id="130" name="AutoShape 659"/>
                <p:cNvSpPr>
                  <a:spLocks noChangeArrowheads="1"/>
                </p:cNvSpPr>
                <p:nvPr/>
              </p:nvSpPr>
              <p:spPr bwMode="auto">
                <a:xfrm>
                  <a:off x="0" y="42"/>
                  <a:ext cx="1587" cy="2277"/>
                </a:xfrm>
                <a:prstGeom prst="roundRect">
                  <a:avLst>
                    <a:gd name="adj" fmla="val 9829"/>
                  </a:avLst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alpha val="70000"/>
                      </a:srgbClr>
                    </a:gs>
                  </a:gsLst>
                  <a:lin ang="5400000" scaled="1"/>
                </a:gradFill>
                <a:ln w="38100">
                  <a:solidFill>
                    <a:srgbClr val="969696"/>
                  </a:solidFill>
                  <a:round/>
                  <a:headEnd/>
                  <a:tailEnd/>
                </a:ln>
                <a:effectLst>
                  <a:outerShdw dist="38100" dir="5400000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6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auto" latinLnBrk="1" hangingPunct="1"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ko-KR" altLang="en-US" sz="2000" kern="0" smtClean="0">
                    <a:solidFill>
                      <a:srgbClr val="000000"/>
                    </a:solidFill>
                    <a:latin typeface="Gulim" pitchFamily="34" charset="-127"/>
                    <a:ea typeface="Gulim" pitchFamily="34" charset="-127"/>
                  </a:endParaRPr>
                </a:p>
              </p:txBody>
            </p:sp>
          </p:grpSp>
          <p:grpSp>
            <p:nvGrpSpPr>
              <p:cNvPr id="23" name="Group 60"/>
              <p:cNvGrpSpPr>
                <a:grpSpLocks/>
              </p:cNvGrpSpPr>
              <p:nvPr/>
            </p:nvGrpSpPr>
            <p:grpSpPr bwMode="auto">
              <a:xfrm>
                <a:off x="0" y="0"/>
                <a:ext cx="1310" cy="310"/>
                <a:chOff x="0" y="0"/>
                <a:chExt cx="1769" cy="454"/>
              </a:xfrm>
            </p:grpSpPr>
            <p:grpSp>
              <p:nvGrpSpPr>
                <p:cNvPr id="24" name="Group 61"/>
                <p:cNvGrpSpPr>
                  <a:grpSpLocks/>
                </p:cNvGrpSpPr>
                <p:nvPr/>
              </p:nvGrpSpPr>
              <p:grpSpPr bwMode="auto">
                <a:xfrm>
                  <a:off x="-65" y="-66"/>
                  <a:ext cx="2048" cy="759"/>
                  <a:chOff x="0" y="0"/>
                  <a:chExt cx="2407920" cy="822960"/>
                </a:xfrm>
              </p:grpSpPr>
              <p:pic>
                <p:nvPicPr>
                  <p:cNvPr id="127" name="AutoShape 662"/>
                  <p:cNvPicPr>
                    <a:picLocks noChangeArrowheads="1"/>
                  </p:cNvPicPr>
                  <p:nvPr/>
                </p:nvPicPr>
                <p:blipFill>
                  <a:blip r:embed="rId8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0" y="0"/>
                    <a:ext cx="2407920" cy="82296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28" name="Text Box 63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00605" y="95144"/>
                    <a:ext cx="2031577" cy="44407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 lIns="72000" tIns="0" rIns="72000" bIns="0" anchor="ctr"/>
                  <a:lstStyle>
                    <a:lvl1pPr eaLnBrk="0" hangingPunct="0">
                      <a:spcBef>
                        <a:spcPct val="20000"/>
                      </a:spcBef>
                      <a:buChar char="•"/>
                      <a:defRPr sz="3000">
                        <a:solidFill>
                          <a:schemeClr val="tx1"/>
                        </a:solidFill>
                        <a:latin typeface="Arial" charset="0"/>
                      </a:defRPr>
                    </a:lvl1pPr>
                    <a:lvl2pPr marL="742950" indent="-285750" eaLnBrk="0" hangingPunct="0">
                      <a:spcBef>
                        <a:spcPct val="20000"/>
                      </a:spcBef>
                      <a:buChar char="–"/>
                      <a:defRPr sz="2600" b="1">
                        <a:solidFill>
                          <a:schemeClr val="tx1"/>
                        </a:solidFill>
                        <a:latin typeface="Arial" charset="0"/>
                      </a:defRPr>
                    </a:lvl2pPr>
                    <a:lvl3pPr marL="1143000" indent="-228600" eaLnBrk="0" hangingPunct="0">
                      <a:spcBef>
                        <a:spcPct val="20000"/>
                      </a:spcBef>
                      <a:buChar char="•"/>
                      <a:defRPr sz="2600">
                        <a:solidFill>
                          <a:schemeClr val="tx1"/>
                        </a:solidFill>
                        <a:latin typeface="Arial" charset="0"/>
                      </a:defRPr>
                    </a:lvl3pPr>
                    <a:lvl4pPr marL="1600200" indent="-228600" eaLnBrk="0" hangingPunct="0">
                      <a:spcBef>
                        <a:spcPct val="20000"/>
                      </a:spcBef>
                      <a:buChar char="–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4pPr>
                    <a:lvl5pPr marL="2057400" indent="-228600" eaLnBrk="0" hangingPunct="0">
                      <a:spcBef>
                        <a:spcPct val="20000"/>
                      </a:spcBef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200">
                        <a:solidFill>
                          <a:schemeClr val="tx1"/>
                        </a:solidFill>
                        <a:latin typeface="Arial" charset="0"/>
                      </a:defRPr>
                    </a:lvl9pPr>
                  </a:lstStyle>
                  <a:p>
                    <a:pPr eaLnBrk="1" fontAlgn="auto" hangingPunct="1">
                      <a:spcBef>
                        <a:spcPct val="0"/>
                      </a:spcBef>
                      <a:spcAft>
                        <a:spcPts val="0"/>
                      </a:spcAft>
                      <a:buFontTx/>
                      <a:buNone/>
                      <a:defRPr/>
                    </a:pPr>
                    <a:endParaRPr lang="ko-KR" altLang="en-US" sz="2000" b="1" kern="0" smtClean="0">
                      <a:solidFill>
                        <a:srgbClr val="FFFFFF"/>
                      </a:solidFill>
                      <a:latin typeface="Times New Roman" pitchFamily="18" charset="0"/>
                      <a:ea typeface="Gulim" pitchFamily="34" charset="-127"/>
                      <a:cs typeface="Times New Roman" pitchFamily="18" charset="0"/>
                    </a:endParaRPr>
                  </a:p>
                </p:txBody>
              </p:sp>
            </p:grpSp>
            <p:sp>
              <p:nvSpPr>
                <p:cNvPr id="126" name="AutoShape 664"/>
                <p:cNvSpPr>
                  <a:spLocks noChangeArrowheads="1"/>
                </p:cNvSpPr>
                <p:nvPr/>
              </p:nvSpPr>
              <p:spPr bwMode="auto">
                <a:xfrm>
                  <a:off x="39" y="28"/>
                  <a:ext cx="1678" cy="109"/>
                </a:xfrm>
                <a:prstGeom prst="roundRect">
                  <a:avLst>
                    <a:gd name="adj" fmla="val 34861"/>
                  </a:avLst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6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auto" latinLnBrk="1" hangingPunct="1"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ko-KR" altLang="en-US" sz="2000" kern="0" smtClean="0">
                    <a:solidFill>
                      <a:srgbClr val="000000"/>
                    </a:solidFill>
                    <a:latin typeface="Gulim" pitchFamily="34" charset="-127"/>
                    <a:ea typeface="Gulim" pitchFamily="34" charset="-127"/>
                  </a:endParaRPr>
                </a:p>
              </p:txBody>
            </p:sp>
          </p:grpSp>
        </p:grpSp>
        <p:sp>
          <p:nvSpPr>
            <p:cNvPr id="97" name="Line 667"/>
            <p:cNvSpPr>
              <a:spLocks noChangeShapeType="1"/>
            </p:cNvSpPr>
            <p:nvPr/>
          </p:nvSpPr>
          <p:spPr bwMode="auto">
            <a:xfrm flipH="1" flipV="1">
              <a:off x="4908550" y="2789237"/>
              <a:ext cx="863600" cy="49213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smtClean="0">
                <a:solidFill>
                  <a:srgbClr val="000000"/>
                </a:solidFill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98" name="Line 668"/>
            <p:cNvSpPr>
              <a:spLocks noChangeShapeType="1"/>
            </p:cNvSpPr>
            <p:nvPr/>
          </p:nvSpPr>
          <p:spPr bwMode="auto">
            <a:xfrm flipH="1" flipV="1">
              <a:off x="3756025" y="2646362"/>
              <a:ext cx="1995488" cy="1585913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smtClean="0">
                <a:solidFill>
                  <a:srgbClr val="000000"/>
                </a:solidFill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99" name="Line 670"/>
            <p:cNvSpPr>
              <a:spLocks noChangeShapeType="1"/>
            </p:cNvSpPr>
            <p:nvPr/>
          </p:nvSpPr>
          <p:spPr bwMode="auto">
            <a:xfrm>
              <a:off x="2100263" y="1565275"/>
              <a:ext cx="1152525" cy="431800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smtClean="0">
                <a:solidFill>
                  <a:srgbClr val="000000"/>
                </a:solidFill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100" name="Line 671"/>
            <p:cNvSpPr>
              <a:spLocks noChangeShapeType="1"/>
            </p:cNvSpPr>
            <p:nvPr/>
          </p:nvSpPr>
          <p:spPr bwMode="auto">
            <a:xfrm flipV="1">
              <a:off x="2100263" y="2692400"/>
              <a:ext cx="1000125" cy="169862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smtClean="0">
                <a:solidFill>
                  <a:srgbClr val="000000"/>
                </a:solidFill>
                <a:latin typeface="Gulim" pitchFamily="34" charset="-127"/>
                <a:ea typeface="Gulim" pitchFamily="34" charset="-127"/>
              </a:endParaRPr>
            </a:p>
          </p:txBody>
        </p:sp>
        <p:sp>
          <p:nvSpPr>
            <p:cNvPr id="101" name="Line 672"/>
            <p:cNvSpPr>
              <a:spLocks noChangeShapeType="1"/>
            </p:cNvSpPr>
            <p:nvPr/>
          </p:nvSpPr>
          <p:spPr bwMode="auto">
            <a:xfrm flipV="1">
              <a:off x="2100263" y="3292475"/>
              <a:ext cx="1000125" cy="865187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smtClean="0">
                <a:solidFill>
                  <a:srgbClr val="000000"/>
                </a:solidFill>
                <a:latin typeface="Gulim" pitchFamily="34" charset="-127"/>
                <a:ea typeface="Gulim" pitchFamily="34" charset="-127"/>
              </a:endParaRPr>
            </a:p>
          </p:txBody>
        </p:sp>
        <p:pic>
          <p:nvPicPr>
            <p:cNvPr id="102" name="Group 614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5649" y="953198"/>
              <a:ext cx="3188208" cy="3901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" name="Line 666"/>
            <p:cNvSpPr>
              <a:spLocks noChangeShapeType="1"/>
            </p:cNvSpPr>
            <p:nvPr/>
          </p:nvSpPr>
          <p:spPr bwMode="auto">
            <a:xfrm flipH="1">
              <a:off x="4332288" y="1636712"/>
              <a:ext cx="1439862" cy="73025"/>
            </a:xfrm>
            <a:prstGeom prst="line">
              <a:avLst/>
            </a:prstGeom>
            <a:noFill/>
            <a:ln w="15875">
              <a:solidFill>
                <a:srgbClr val="000000"/>
              </a:solidFill>
              <a:round/>
              <a:headEnd/>
              <a:tailEnd type="stealth" w="med" len="lg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fontAlgn="auto" latinLnBrk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000" kern="0" smtClean="0">
                <a:solidFill>
                  <a:srgbClr val="000000"/>
                </a:solidFill>
                <a:latin typeface="Gulim" pitchFamily="34" charset="-127"/>
                <a:ea typeface="Gulim" pitchFamily="34" charset="-127"/>
              </a:endParaRPr>
            </a:p>
          </p:txBody>
        </p:sp>
        <p:grpSp>
          <p:nvGrpSpPr>
            <p:cNvPr id="25" name="Group 73"/>
            <p:cNvGrpSpPr>
              <a:grpSpLocks/>
            </p:cNvGrpSpPr>
            <p:nvPr/>
          </p:nvGrpSpPr>
          <p:grpSpPr bwMode="auto">
            <a:xfrm>
              <a:off x="5695950" y="769937"/>
              <a:ext cx="2406650" cy="1300163"/>
              <a:chOff x="-48" y="-48"/>
              <a:chExt cx="1516" cy="819"/>
            </a:xfrm>
          </p:grpSpPr>
          <p:grpSp>
            <p:nvGrpSpPr>
              <p:cNvPr id="26" name="Group 74"/>
              <p:cNvGrpSpPr>
                <a:grpSpLocks/>
              </p:cNvGrpSpPr>
              <p:nvPr/>
            </p:nvGrpSpPr>
            <p:grpSpPr bwMode="auto">
              <a:xfrm>
                <a:off x="14" y="159"/>
                <a:ext cx="1290" cy="612"/>
                <a:chOff x="0" y="0"/>
                <a:chExt cx="1587" cy="1992"/>
              </a:xfrm>
            </p:grpSpPr>
            <p:sp>
              <p:nvSpPr>
                <p:cNvPr id="119" name="AutoShape 638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1587" cy="1950"/>
                </a:xfrm>
                <a:prstGeom prst="roundRect">
                  <a:avLst>
                    <a:gd name="adj" fmla="val 9829"/>
                  </a:avLst>
                </a:prstGeom>
                <a:solidFill>
                  <a:srgbClr val="808080">
                    <a:alpha val="54901"/>
                  </a:srgbClr>
                </a:solidFill>
                <a:ln>
                  <a:noFill/>
                </a:ln>
                <a:effectLst>
                  <a:outerShdw dist="76200" dir="5400000" algn="ctr" rotWithShape="0">
                    <a:srgbClr val="808080">
                      <a:alpha val="50000"/>
                    </a:srgbClr>
                  </a:outerShd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6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auto" latinLnBrk="1" hangingPunct="1"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ko-KR" altLang="en-US" sz="2000" kern="0" smtClean="0">
                    <a:solidFill>
                      <a:srgbClr val="000000"/>
                    </a:solidFill>
                    <a:latin typeface="Gulim" pitchFamily="34" charset="-127"/>
                    <a:ea typeface="Gulim" pitchFamily="34" charset="-127"/>
                  </a:endParaRPr>
                </a:p>
              </p:txBody>
            </p:sp>
            <p:sp>
              <p:nvSpPr>
                <p:cNvPr id="120" name="AutoShape 639"/>
                <p:cNvSpPr>
                  <a:spLocks noChangeArrowheads="1"/>
                </p:cNvSpPr>
                <p:nvPr/>
              </p:nvSpPr>
              <p:spPr bwMode="auto">
                <a:xfrm>
                  <a:off x="0" y="42"/>
                  <a:ext cx="1587" cy="1950"/>
                </a:xfrm>
                <a:prstGeom prst="roundRect">
                  <a:avLst>
                    <a:gd name="adj" fmla="val 9829"/>
                  </a:avLst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alpha val="70000"/>
                      </a:srgbClr>
                    </a:gs>
                  </a:gsLst>
                  <a:lin ang="5400000" scaled="1"/>
                </a:gradFill>
                <a:ln w="38100">
                  <a:solidFill>
                    <a:srgbClr val="FFB39B"/>
                  </a:solidFill>
                  <a:round/>
                  <a:headEnd/>
                  <a:tailEnd/>
                </a:ln>
                <a:effectLst>
                  <a:outerShdw dist="38100" dir="5400000" algn="ctr" rotWithShape="0">
                    <a:srgbClr val="808080">
                      <a:alpha val="50000"/>
                    </a:srgbClr>
                  </a:outerShdw>
                </a:effec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6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auto" latinLnBrk="1" hangingPunct="1"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ko-KR" altLang="en-US" sz="2000" kern="0" smtClean="0">
                    <a:solidFill>
                      <a:srgbClr val="000000"/>
                    </a:solidFill>
                    <a:latin typeface="Gulim" pitchFamily="34" charset="-127"/>
                    <a:ea typeface="Gulim" pitchFamily="34" charset="-127"/>
                  </a:endParaRPr>
                </a:p>
              </p:txBody>
            </p:sp>
          </p:grpSp>
          <p:grpSp>
            <p:nvGrpSpPr>
              <p:cNvPr id="27" name="Group 78"/>
              <p:cNvGrpSpPr>
                <a:grpSpLocks/>
              </p:cNvGrpSpPr>
              <p:nvPr/>
            </p:nvGrpSpPr>
            <p:grpSpPr bwMode="auto">
              <a:xfrm>
                <a:off x="-48" y="-48"/>
                <a:ext cx="1516" cy="522"/>
                <a:chOff x="-65" y="-70"/>
                <a:chExt cx="2047" cy="765"/>
              </a:xfrm>
            </p:grpSpPr>
            <p:pic>
              <p:nvPicPr>
                <p:cNvPr id="117" name="AutoShape 642"/>
                <p:cNvPicPr>
                  <a:picLocks noChangeArrowheads="1"/>
                </p:cNvPicPr>
                <p:nvPr/>
              </p:nvPicPr>
              <p:blipFill>
                <a:blip r:embed="rId1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-65" y="-70"/>
                  <a:ext cx="2047" cy="7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116" name="AutoShape 644"/>
                <p:cNvSpPr>
                  <a:spLocks noChangeArrowheads="1"/>
                </p:cNvSpPr>
                <p:nvPr/>
              </p:nvSpPr>
              <p:spPr bwMode="auto">
                <a:xfrm>
                  <a:off x="39" y="28"/>
                  <a:ext cx="1678" cy="109"/>
                </a:xfrm>
                <a:prstGeom prst="roundRect">
                  <a:avLst>
                    <a:gd name="adj" fmla="val 34861"/>
                  </a:avLst>
                </a:prstGeom>
                <a:gradFill rotWithShape="1">
                  <a:gsLst>
                    <a:gs pos="0">
                      <a:srgbClr val="FFFFFF"/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 eaLnBrk="0" hangingPunct="0">
                    <a:spcBef>
                      <a:spcPct val="20000"/>
                    </a:spcBef>
                    <a:buChar char="•"/>
                    <a:defRPr sz="3000">
                      <a:solidFill>
                        <a:schemeClr val="tx1"/>
                      </a:solidFill>
                      <a:latin typeface="Arial" charset="0"/>
                    </a:defRPr>
                  </a:lvl1pPr>
                  <a:lvl2pPr marL="742950" indent="-285750" eaLnBrk="0" hangingPunct="0">
                    <a:spcBef>
                      <a:spcPct val="20000"/>
                    </a:spcBef>
                    <a:buChar char="–"/>
                    <a:defRPr sz="2600" b="1">
                      <a:solidFill>
                        <a:schemeClr val="tx1"/>
                      </a:solidFill>
                      <a:latin typeface="Arial" charset="0"/>
                    </a:defRPr>
                  </a:lvl2pPr>
                  <a:lvl3pPr marL="1143000" indent="-228600" eaLnBrk="0" hangingPunct="0">
                    <a:spcBef>
                      <a:spcPct val="20000"/>
                    </a:spcBef>
                    <a:buChar char="•"/>
                    <a:defRPr sz="2600">
                      <a:solidFill>
                        <a:schemeClr val="tx1"/>
                      </a:solidFill>
                      <a:latin typeface="Arial" charset="0"/>
                    </a:defRPr>
                  </a:lvl3pPr>
                  <a:lvl4pPr marL="1600200" indent="-228600" eaLnBrk="0" hangingPunct="0">
                    <a:spcBef>
                      <a:spcPct val="20000"/>
                    </a:spcBef>
                    <a:buChar char="–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4pPr>
                  <a:lvl5pPr marL="2057400" indent="-228600" eaLnBrk="0" hangingPunct="0">
                    <a:spcBef>
                      <a:spcPct val="20000"/>
                    </a:spcBef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200">
                      <a:solidFill>
                        <a:schemeClr val="tx1"/>
                      </a:solidFill>
                      <a:latin typeface="Arial" charset="0"/>
                    </a:defRPr>
                  </a:lvl9pPr>
                </a:lstStyle>
                <a:p>
                  <a:pPr eaLnBrk="1" fontAlgn="auto" latinLnBrk="1" hangingPunct="1">
                    <a:spcBef>
                      <a:spcPct val="0"/>
                    </a:spcBef>
                    <a:spcAft>
                      <a:spcPts val="0"/>
                    </a:spcAft>
                    <a:buFontTx/>
                    <a:buNone/>
                    <a:defRPr/>
                  </a:pPr>
                  <a:endParaRPr lang="ko-KR" altLang="en-US" sz="2000" kern="0" smtClean="0">
                    <a:solidFill>
                      <a:srgbClr val="000000"/>
                    </a:solidFill>
                    <a:latin typeface="Gulim" pitchFamily="34" charset="-127"/>
                    <a:ea typeface="Gulim" pitchFamily="34" charset="-127"/>
                  </a:endParaRPr>
                </a:p>
              </p:txBody>
            </p:sp>
          </p:grpSp>
        </p:grpSp>
        <p:pic>
          <p:nvPicPr>
            <p:cNvPr id="105" name="Picture 527" descr="그림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09913" y="1771650"/>
              <a:ext cx="504825" cy="47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6" name="Picture 529" descr="그림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5450" y="2490787"/>
              <a:ext cx="504825" cy="47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7" name="Picture 530" descr="그림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49775" y="2563812"/>
              <a:ext cx="504825" cy="47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8" name="Picture 531" descr="그림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60688" y="3040062"/>
              <a:ext cx="504825" cy="47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09" name="Picture 669" descr="그림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92500" y="2349500"/>
              <a:ext cx="504825" cy="476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0" name="Picture 526" descr="그림2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2075" y="1444625"/>
              <a:ext cx="587375" cy="552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89" name="AutoShape 278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5918" y="1000108"/>
            <a:ext cx="3648082" cy="981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1" name="Rectangle 1"/>
          <p:cNvSpPr>
            <a:spLocks noChangeArrowheads="1"/>
          </p:cNvSpPr>
          <p:nvPr/>
        </p:nvSpPr>
        <p:spPr bwMode="auto">
          <a:xfrm>
            <a:off x="1785918" y="214290"/>
            <a:ext cx="5072066" cy="707886"/>
          </a:xfrm>
          <a:prstGeom prst="rect">
            <a:avLst/>
          </a:prstGeom>
          <a:solidFill>
            <a:srgbClr val="F08570"/>
          </a:solidFill>
          <a:ln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152400" dist="317500" dir="5400000" sx="90000" sy="-19000" rotWithShape="0">
              <a:prstClr val="black">
                <a:alpha val="15000"/>
              </a:prstClr>
            </a:outerShdw>
            <a:softEdge rad="317500"/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0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Формы и методы </a:t>
            </a:r>
          </a:p>
          <a:p>
            <a:r>
              <a:rPr lang="ru-RU" sz="20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воспитательной технологии</a:t>
            </a:r>
            <a:endParaRPr lang="ru-RU" sz="2000" dirty="0" smtClean="0">
              <a:solidFill>
                <a:srgbClr val="05152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2" name="AutoShape 257"/>
          <p:cNvSpPr>
            <a:spLocks noChangeArrowheads="1"/>
          </p:cNvSpPr>
          <p:nvPr/>
        </p:nvSpPr>
        <p:spPr bwMode="auto">
          <a:xfrm>
            <a:off x="5643570" y="1142984"/>
            <a:ext cx="3267098" cy="392548"/>
          </a:xfrm>
          <a:prstGeom prst="roundRect">
            <a:avLst>
              <a:gd name="adj" fmla="val 50000"/>
            </a:avLst>
          </a:prstGeom>
          <a:gradFill rotWithShape="1">
            <a:gsLst>
              <a:gs pos="0">
                <a:srgbClr val="FFFFFF"/>
              </a:gs>
              <a:gs pos="100000">
                <a:srgbClr val="FFFFFF">
                  <a:alpha val="0"/>
                </a:srgbClr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30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2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2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auto" latinLnBrk="1" hangingPunct="1">
              <a:spcBef>
                <a:spcPct val="0"/>
              </a:spcBef>
              <a:spcAft>
                <a:spcPts val="0"/>
              </a:spcAft>
              <a:buFontTx/>
              <a:buNone/>
              <a:defRPr/>
            </a:pPr>
            <a:endParaRPr lang="ko-KR" altLang="en-US" sz="2000" kern="0" smtClean="0">
              <a:solidFill>
                <a:srgbClr val="000000"/>
              </a:solidFill>
              <a:latin typeface="Gulim" pitchFamily="34" charset="-127"/>
              <a:ea typeface="Gulim" pitchFamily="34" charset="-127"/>
            </a:endParaRPr>
          </a:p>
        </p:txBody>
      </p:sp>
      <p:sp>
        <p:nvSpPr>
          <p:cNvPr id="93" name="Прямоугольник 92"/>
          <p:cNvSpPr/>
          <p:nvPr/>
        </p:nvSpPr>
        <p:spPr>
          <a:xfrm>
            <a:off x="964603" y="1217379"/>
            <a:ext cx="1642629" cy="3687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8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Традиционные</a:t>
            </a:r>
            <a:endParaRPr lang="ru-RU" sz="1800" dirty="0">
              <a:solidFill>
                <a:srgbClr val="05152F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</p:txBody>
      </p:sp>
      <p:sp>
        <p:nvSpPr>
          <p:cNvPr id="94" name="Прямоугольник 93"/>
          <p:cNvSpPr/>
          <p:nvPr/>
        </p:nvSpPr>
        <p:spPr>
          <a:xfrm>
            <a:off x="6429388" y="1214422"/>
            <a:ext cx="17894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800" dirty="0" err="1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Инновационные</a:t>
            </a:r>
            <a:endParaRPr lang="ru-RU" sz="1800" dirty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142844" y="5092969"/>
            <a:ext cx="214310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 eaLnBrk="0" hangingPunct="0">
              <a:buFontTx/>
              <a:buChar char="•"/>
            </a:pPr>
            <a:r>
              <a:rPr lang="ru-RU" sz="1200" dirty="0" err="1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Агит</a:t>
            </a: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-бригада</a:t>
            </a:r>
            <a:endParaRPr lang="ru-RU" sz="1200" dirty="0" smtClean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>
              <a:buFontTx/>
              <a:buChar char="•"/>
            </a:pP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Круглый стол</a:t>
            </a:r>
            <a:endParaRPr lang="ru-RU" sz="1200" dirty="0" smtClean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>
              <a:buFontTx/>
              <a:buChar char="•"/>
            </a:pP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Анкетирование</a:t>
            </a:r>
            <a:endParaRPr lang="ru-RU" sz="1200" dirty="0" smtClean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>
              <a:buFontTx/>
              <a:buChar char="•"/>
            </a:pP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Тестирование, интегрированное</a:t>
            </a:r>
            <a:r>
              <a:rPr lang="ru-RU" sz="1200" dirty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учебно-практическое </a:t>
            </a: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занятие </a:t>
            </a:r>
            <a:endParaRPr lang="en-US" sz="1200" dirty="0" smtClean="0">
              <a:solidFill>
                <a:srgbClr val="05152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3571876"/>
            <a:ext cx="250029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>
              <a:buFontTx/>
              <a:buChar char="•"/>
            </a:pP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Тренинг общения </a:t>
            </a:r>
            <a:endParaRPr lang="ru-RU" sz="1200" dirty="0" smtClean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>
              <a:buFontTx/>
              <a:buChar char="•"/>
            </a:pP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Диалог «Педагог – воспитанник»</a:t>
            </a:r>
            <a:endParaRPr lang="ru-RU" sz="1200" dirty="0" smtClean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>
              <a:buFontTx/>
              <a:buChar char="•"/>
            </a:pPr>
            <a:r>
              <a:rPr lang="ru-RU" sz="1200" dirty="0" err="1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Арт</a:t>
            </a: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технология (</a:t>
            </a:r>
            <a:r>
              <a:rPr lang="ru-RU" sz="1200" dirty="0" err="1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сказкотерапия</a:t>
            </a: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1200" dirty="0" err="1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фотоколлаж</a:t>
            </a: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</a:t>
            </a:r>
            <a:r>
              <a:rPr lang="ru-RU" sz="1200" dirty="0" err="1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др</a:t>
            </a: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lang="ru-RU" sz="1200" dirty="0" smtClean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>
              <a:buFontTx/>
              <a:buChar char="•"/>
            </a:pP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Воспитательный час</a:t>
            </a:r>
            <a:endParaRPr lang="ru-RU" sz="1200" dirty="0" smtClean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>
              <a:buFontTx/>
              <a:buChar char="•"/>
            </a:pP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Игра-занятие</a:t>
            </a:r>
            <a:endParaRPr lang="ru-RU" sz="1200" dirty="0" smtClean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0" y="1907908"/>
            <a:ext cx="235742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>
              <a:buFontTx/>
              <a:buChar char="•"/>
            </a:pPr>
            <a:endParaRPr lang="ru-RU" sz="1200" dirty="0" smtClean="0">
              <a:solidFill>
                <a:srgbClr val="05152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>
              <a:buFontTx/>
              <a:buChar char="•"/>
            </a:pP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Личностно-ориентированная технология</a:t>
            </a:r>
            <a:endParaRPr lang="ru-RU" sz="1200" dirty="0" smtClean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>
              <a:buFontTx/>
              <a:buChar char="•"/>
            </a:pP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Шоу технологии (организация публичных конкурсов, викторин, соревнований, КВН)</a:t>
            </a:r>
            <a:endParaRPr lang="ru-RU" sz="1200" dirty="0" smtClean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>
              <a:buFontTx/>
              <a:buChar char="•"/>
            </a:pP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Диалоговые технологии (диспуты, дискуссии, дебаты)</a:t>
            </a:r>
            <a:endParaRPr lang="ru-RU" sz="1200" dirty="0" smtClean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6690327" y="5059065"/>
            <a:ext cx="2363085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>
              <a:buFontTx/>
              <a:buChar char="•"/>
            </a:pP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Кейс </a:t>
            </a:r>
            <a:r>
              <a:rPr lang="ru-RU" sz="1200" dirty="0" err="1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техологии</a:t>
            </a:r>
            <a:endParaRPr lang="ru-RU" sz="1200" dirty="0" smtClean="0">
              <a:solidFill>
                <a:srgbClr val="05152F"/>
              </a:solidFill>
              <a:latin typeface="Arial" pitchFamily="34" charset="0"/>
              <a:cs typeface="Arial" pitchFamily="34" charset="0"/>
            </a:endParaRPr>
          </a:p>
          <a:p>
            <a:pPr algn="l" eaLnBrk="0" hangingPunct="0">
              <a:buFontTx/>
              <a:buChar char="•"/>
            </a:pP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Групповая проблемная работа (разработка проектов)</a:t>
            </a:r>
            <a:endParaRPr lang="ru-RU" sz="1200" dirty="0">
              <a:solidFill>
                <a:srgbClr val="05152F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algn="l" eaLnBrk="0" hangingPunct="0">
              <a:buFontTx/>
              <a:buChar char="•"/>
            </a:pPr>
            <a:r>
              <a:rPr lang="en-US" sz="1200" dirty="0" err="1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Социальное</a:t>
            </a:r>
            <a:r>
              <a:rPr lang="en-US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200" dirty="0" err="1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поектировани</a:t>
            </a: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</a:t>
            </a:r>
            <a:endParaRPr lang="ru-RU" sz="1100" dirty="0">
              <a:solidFill>
                <a:schemeClr val="accent4">
                  <a:lumMod val="1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l" eaLnBrk="0" hangingPunct="0">
              <a:buFontTx/>
              <a:buChar char="•"/>
            </a:pPr>
            <a:r>
              <a:rPr lang="ru-RU" sz="1200" dirty="0" smtClean="0">
                <a:solidFill>
                  <a:schemeClr val="accent4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Введение  </a:t>
            </a:r>
            <a:r>
              <a:rPr lang="ru-RU" sz="1200" dirty="0">
                <a:solidFill>
                  <a:schemeClr val="accent4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дневников личностного </a:t>
            </a:r>
            <a:r>
              <a:rPr lang="ru-RU" sz="1200" dirty="0" smtClean="0">
                <a:solidFill>
                  <a:schemeClr val="accent4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роста</a:t>
            </a:r>
            <a:r>
              <a:rPr lang="ru-RU" sz="1200" dirty="0" smtClean="0">
                <a:solidFill>
                  <a:schemeClr val="accent4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(дневник </a:t>
            </a:r>
            <a:r>
              <a:rPr lang="ru-RU" sz="1200" dirty="0">
                <a:solidFill>
                  <a:schemeClr val="accent4">
                    <a:lumMod val="1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самоконтроля, составление плана самоконтроля)</a:t>
            </a:r>
            <a:endParaRPr lang="ru-RU" sz="1200" dirty="0" smtClean="0">
              <a:solidFill>
                <a:schemeClr val="accent4">
                  <a:lumMod val="1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6786578" y="3643314"/>
            <a:ext cx="214314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>
              <a:buFontTx/>
              <a:buChar char="•"/>
            </a:pP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Информационное </a:t>
            </a:r>
            <a:r>
              <a:rPr lang="ru-RU" sz="1200" dirty="0" smtClean="0">
                <a:solidFill>
                  <a:srgbClr val="05152F"/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зеркало</a:t>
            </a:r>
            <a:r>
              <a:rPr lang="ru-RU" sz="1200" dirty="0" smtClean="0">
                <a:solidFill>
                  <a:srgbClr val="05152F"/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(различные формы настенных объявлений, стенды)</a:t>
            </a:r>
            <a:endParaRPr lang="ru-RU" sz="1200" dirty="0" smtClean="0">
              <a:solidFill>
                <a:srgbClr val="05152F"/>
              </a:solidFill>
              <a:latin typeface="Arial" pitchFamily="34" charset="0"/>
              <a:cs typeface="Arial" pitchFamily="34" charset="0"/>
            </a:endParaRPr>
          </a:p>
          <a:p>
            <a:pPr algn="l" eaLnBrk="0" hangingPunct="0">
              <a:buFontTx/>
              <a:buChar char="•"/>
            </a:pP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Технология проектов</a:t>
            </a:r>
            <a:endParaRPr lang="ru-RU" sz="1200" dirty="0" smtClean="0">
              <a:solidFill>
                <a:srgbClr val="05152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4" name="Rectangle 6"/>
          <p:cNvSpPr>
            <a:spLocks noChangeArrowheads="1"/>
          </p:cNvSpPr>
          <p:nvPr/>
        </p:nvSpPr>
        <p:spPr bwMode="auto">
          <a:xfrm>
            <a:off x="6617105" y="2256344"/>
            <a:ext cx="2398611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l">
              <a:buFontTx/>
              <a:buChar char="•"/>
            </a:pP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Коллективное творческое дело </a:t>
            </a:r>
            <a:endParaRPr lang="ru-RU" sz="1200" dirty="0" smtClean="0">
              <a:solidFill>
                <a:srgbClr val="05152F"/>
              </a:solidFill>
              <a:latin typeface="Arial" pitchFamily="34" charset="0"/>
              <a:cs typeface="Arial" pitchFamily="34" charset="0"/>
            </a:endParaRPr>
          </a:p>
          <a:p>
            <a:pPr algn="l" eaLnBrk="0" hangingPunct="0">
              <a:buFontTx/>
              <a:buChar char="•"/>
            </a:pP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Информационно </a:t>
            </a:r>
            <a:r>
              <a:rPr lang="ru-RU" sz="1200" dirty="0" err="1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коммуникативые</a:t>
            </a:r>
            <a:endParaRPr lang="ru-RU" sz="1200" dirty="0" smtClean="0">
              <a:solidFill>
                <a:srgbClr val="05152F"/>
              </a:solidFill>
              <a:latin typeface="Arial" pitchFamily="34" charset="0"/>
              <a:cs typeface="Arial" pitchFamily="34" charset="0"/>
            </a:endParaRPr>
          </a:p>
          <a:p>
            <a:pPr algn="l" eaLnBrk="0" hangingPunct="0"/>
            <a:r>
              <a:rPr lang="en-US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</a:t>
            </a:r>
            <a:r>
              <a:rPr lang="en-US" sz="1200" dirty="0" err="1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создание</a:t>
            </a:r>
            <a:r>
              <a:rPr lang="en-US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200" dirty="0" err="1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сайтов</a:t>
            </a:r>
            <a:r>
              <a:rPr lang="en-US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sz="1200" dirty="0" err="1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видеосюжеты</a:t>
            </a:r>
            <a:r>
              <a:rPr lang="en-US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sz="1200" dirty="0" err="1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</a:t>
            </a:r>
            <a:r>
              <a:rPr lang="en-US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en-US" sz="1200" dirty="0" err="1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медиатека</a:t>
            </a:r>
            <a:r>
              <a:rPr lang="en-US" sz="1200" dirty="0" smtClean="0">
                <a:solidFill>
                  <a:srgbClr val="05152F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lang="en-US" sz="1200" dirty="0" smtClean="0">
              <a:solidFill>
                <a:srgbClr val="05152F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2654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1C05C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圆角矩形 59"/>
          <p:cNvSpPr/>
          <p:nvPr/>
        </p:nvSpPr>
        <p:spPr>
          <a:xfrm>
            <a:off x="214282" y="785794"/>
            <a:ext cx="1857388" cy="500066"/>
          </a:xfrm>
          <a:prstGeom prst="roundRect">
            <a:avLst>
              <a:gd name="adj" fmla="val 9976"/>
            </a:avLst>
          </a:prstGeom>
          <a:solidFill>
            <a:srgbClr val="00B7CA"/>
          </a:solidFill>
          <a:ln w="25400" cap="flat" cmpd="sng" algn="ctr">
            <a:gradFill flip="none" rotWithShape="1">
              <a:gsLst>
                <a:gs pos="88000">
                  <a:sysClr val="window" lastClr="FFFFFF"/>
                </a:gs>
                <a:gs pos="0">
                  <a:sysClr val="window" lastClr="FFFFFF">
                    <a:lumMod val="75000"/>
                  </a:sysClr>
                </a:gs>
                <a:gs pos="71000">
                  <a:sysClr val="window" lastClr="FFFFFF">
                    <a:lumMod val="85000"/>
                  </a:sysClr>
                </a:gs>
                <a:gs pos="55000">
                  <a:sysClr val="window" lastClr="FFFFFF"/>
                </a:gs>
                <a:gs pos="37000">
                  <a:sysClr val="window" lastClr="FFFFFF">
                    <a:lumMod val="85000"/>
                  </a:sysClr>
                </a:gs>
                <a:gs pos="22000">
                  <a:sysClr val="window" lastClr="FFFFFF"/>
                </a:gs>
                <a:gs pos="100000">
                  <a:sysClr val="window" lastClr="FFFFFF">
                    <a:lumMod val="75000"/>
                  </a:sysClr>
                </a:gs>
              </a:gsLst>
              <a:lin ang="1200000" scaled="0"/>
              <a:tileRect/>
            </a:gradFill>
            <a:prstDash val="solid"/>
            <a:miter lim="800000"/>
          </a:ln>
          <a:effectLst>
            <a:outerShdw blurRad="101600" dist="50800" dir="2700000" algn="t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013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" name="组合 60"/>
          <p:cNvGrpSpPr/>
          <p:nvPr/>
        </p:nvGrpSpPr>
        <p:grpSpPr>
          <a:xfrm>
            <a:off x="214282" y="857232"/>
            <a:ext cx="118508" cy="118509"/>
            <a:chOff x="4486616" y="3001075"/>
            <a:chExt cx="274695" cy="274699"/>
          </a:xfrm>
        </p:grpSpPr>
        <p:sp>
          <p:nvSpPr>
            <p:cNvPr id="62" name="椭圆 61"/>
            <p:cNvSpPr/>
            <p:nvPr/>
          </p:nvSpPr>
          <p:spPr>
            <a:xfrm rot="16200000">
              <a:off x="4486614" y="3001077"/>
              <a:ext cx="274699" cy="274695"/>
            </a:xfrm>
            <a:prstGeom prst="ellipse">
              <a:avLst/>
            </a:prstGeom>
            <a:gradFill>
              <a:gsLst>
                <a:gs pos="75000">
                  <a:sysClr val="window" lastClr="FFFFFF">
                    <a:lumMod val="95000"/>
                  </a:sysClr>
                </a:gs>
                <a:gs pos="55000">
                  <a:sysClr val="window" lastClr="FFFFFF">
                    <a:lumMod val="65000"/>
                  </a:sysClr>
                </a:gs>
                <a:gs pos="35000">
                  <a:sysClr val="window" lastClr="FFFFFF">
                    <a:lumMod val="95000"/>
                  </a:sysClr>
                </a:gs>
                <a:gs pos="17000">
                  <a:sysClr val="window" lastClr="FFFFFF">
                    <a:lumMod val="65000"/>
                  </a:sysClr>
                </a:gs>
                <a:gs pos="0">
                  <a:sysClr val="window" lastClr="FFFFFF"/>
                </a:gs>
                <a:gs pos="100000">
                  <a:sysClr val="window" lastClr="FFFFFF">
                    <a:lumMod val="65000"/>
                  </a:sysClr>
                </a:gs>
              </a:gsLst>
              <a:lin ang="2700000" scaled="1"/>
            </a:gradFill>
            <a:ln w="12700" cap="flat" cmpd="sng" algn="ctr">
              <a:noFill/>
              <a:prstDash val="solid"/>
              <a:miter lim="800000"/>
            </a:ln>
            <a:effectLst>
              <a:outerShdw blurRad="127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3" name="椭圆 62"/>
            <p:cNvSpPr/>
            <p:nvPr/>
          </p:nvSpPr>
          <p:spPr>
            <a:xfrm rot="16200000">
              <a:off x="4511585" y="3026055"/>
              <a:ext cx="224753" cy="224751"/>
            </a:xfrm>
            <a:prstGeom prst="ellipse">
              <a:avLst/>
            </a:prstGeom>
            <a:solidFill>
              <a:sysClr val="windowText" lastClr="000000">
                <a:lumMod val="65000"/>
                <a:lumOff val="35000"/>
              </a:sysClr>
            </a:solidFill>
            <a:ln w="12700" cap="flat" cmpd="sng" algn="ctr">
              <a:noFill/>
              <a:prstDash val="solid"/>
              <a:miter lim="800000"/>
            </a:ln>
            <a:effectLst>
              <a:innerShdw blurRad="12700" dist="12700" dir="13500000">
                <a:prstClr val="black">
                  <a:alpha val="50000"/>
                </a:prstClr>
              </a:inn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3" name="组合 63"/>
          <p:cNvGrpSpPr/>
          <p:nvPr/>
        </p:nvGrpSpPr>
        <p:grpSpPr>
          <a:xfrm>
            <a:off x="0" y="857232"/>
            <a:ext cx="288238" cy="46073"/>
            <a:chOff x="4318304" y="3089060"/>
            <a:chExt cx="384317" cy="61430"/>
          </a:xfrm>
        </p:grpSpPr>
        <p:sp>
          <p:nvSpPr>
            <p:cNvPr id="65" name="圆角矩形 64"/>
            <p:cNvSpPr/>
            <p:nvPr/>
          </p:nvSpPr>
          <p:spPr>
            <a:xfrm rot="16200000">
              <a:off x="4499257" y="2947128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ysClr val="window" lastClr="FFFFFF"/>
                </a:gs>
                <a:gs pos="52000">
                  <a:sysClr val="window" lastClr="FFFFFF">
                    <a:lumMod val="85000"/>
                  </a:sysClr>
                </a:gs>
                <a:gs pos="23000">
                  <a:sysClr val="window" lastClr="FFFFFF">
                    <a:lumMod val="65000"/>
                  </a:sysClr>
                </a:gs>
                <a:gs pos="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5400000" scaled="1"/>
            </a:gradFill>
            <a:ln w="9525" cap="flat" cmpd="sng" algn="ctr">
              <a:gradFill flip="none" rotWithShape="1">
                <a:gsLst>
                  <a:gs pos="0">
                    <a:sysClr val="window" lastClr="FFFFFF">
                      <a:lumMod val="65000"/>
                    </a:sysClr>
                  </a:gs>
                  <a:gs pos="44000">
                    <a:sysClr val="window" lastClr="FFFFFF">
                      <a:lumMod val="75000"/>
                    </a:sysClr>
                  </a:gs>
                  <a:gs pos="78000">
                    <a:sysClr val="window" lastClr="FFFFFF"/>
                  </a:gs>
                  <a:gs pos="61000">
                    <a:sysClr val="window" lastClr="FFFFFF">
                      <a:lumMod val="10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0"/>
                <a:tileRect/>
              </a:gradFill>
              <a:prstDash val="solid"/>
              <a:miter lim="800000"/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6" name="圆角矩形 65"/>
            <p:cNvSpPr/>
            <p:nvPr/>
          </p:nvSpPr>
          <p:spPr>
            <a:xfrm rot="16200000">
              <a:off x="4499258" y="2908107"/>
              <a:ext cx="22409" cy="384316"/>
            </a:xfrm>
            <a:prstGeom prst="roundRect">
              <a:avLst>
                <a:gd name="adj" fmla="val 50000"/>
              </a:avLst>
            </a:prstGeom>
            <a:gradFill>
              <a:gsLst>
                <a:gs pos="74000">
                  <a:sysClr val="window" lastClr="FFFFFF"/>
                </a:gs>
                <a:gs pos="52000">
                  <a:sysClr val="window" lastClr="FFFFFF">
                    <a:lumMod val="85000"/>
                  </a:sysClr>
                </a:gs>
                <a:gs pos="23000">
                  <a:sysClr val="window" lastClr="FFFFFF">
                    <a:lumMod val="65000"/>
                  </a:sysClr>
                </a:gs>
                <a:gs pos="0">
                  <a:sysClr val="window" lastClr="FFFFFF">
                    <a:lumMod val="50000"/>
                  </a:sysClr>
                </a:gs>
                <a:gs pos="100000">
                  <a:sysClr val="window" lastClr="FFFFFF">
                    <a:lumMod val="65000"/>
                  </a:sysClr>
                </a:gs>
              </a:gsLst>
              <a:lin ang="5400000" scaled="1"/>
            </a:gradFill>
            <a:ln w="9525" cap="flat" cmpd="sng" algn="ctr">
              <a:gradFill flip="none" rotWithShape="1">
                <a:gsLst>
                  <a:gs pos="0">
                    <a:sysClr val="window" lastClr="FFFFFF">
                      <a:lumMod val="65000"/>
                    </a:sysClr>
                  </a:gs>
                  <a:gs pos="44000">
                    <a:sysClr val="window" lastClr="FFFFFF">
                      <a:lumMod val="75000"/>
                    </a:sysClr>
                  </a:gs>
                  <a:gs pos="78000">
                    <a:sysClr val="window" lastClr="FFFFFF"/>
                  </a:gs>
                  <a:gs pos="61000">
                    <a:sysClr val="window" lastClr="FFFFFF">
                      <a:lumMod val="100000"/>
                    </a:sysClr>
                  </a:gs>
                  <a:gs pos="100000">
                    <a:sysClr val="window" lastClr="FFFFFF">
                      <a:lumMod val="65000"/>
                    </a:sysClr>
                  </a:gs>
                </a:gsLst>
                <a:lin ang="5400000" scaled="0"/>
                <a:tileRect/>
              </a:gradFill>
              <a:prstDash val="solid"/>
              <a:miter lim="800000"/>
            </a:ln>
            <a:effectLst>
              <a:outerShdw blurRad="25400" sx="102000" sy="102000" algn="ctr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67" name="文本框 8"/>
          <p:cNvSpPr txBox="1"/>
          <p:nvPr/>
        </p:nvSpPr>
        <p:spPr>
          <a:xfrm>
            <a:off x="214282" y="714356"/>
            <a:ext cx="163001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ko-KR" sz="1600" kern="0" dirty="0" smtClean="0">
                <a:solidFill>
                  <a:sysClr val="windowText" lastClr="000000"/>
                </a:solidFill>
                <a:latin typeface="Times New Roman" pitchFamily="18" charset="0"/>
                <a:ea typeface="맑은 고딕"/>
                <a:cs typeface="Times New Roman" pitchFamily="18" charset="0"/>
              </a:rPr>
              <a:t>Этапы реализации</a:t>
            </a:r>
            <a:endParaRPr lang="en-US" altLang="ko-KR" sz="1600" kern="0" dirty="0" smtClean="0">
              <a:solidFill>
                <a:sysClr val="windowText" lastClr="000000"/>
              </a:solidFill>
              <a:latin typeface="Times New Roman" pitchFamily="18" charset="0"/>
              <a:ea typeface="맑은 고딕"/>
              <a:cs typeface="Times New Roman" pitchFamily="18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" name="组合 67"/>
          <p:cNvGrpSpPr/>
          <p:nvPr/>
        </p:nvGrpSpPr>
        <p:grpSpPr>
          <a:xfrm>
            <a:off x="3071802" y="0"/>
            <a:ext cx="1230179" cy="1533899"/>
            <a:chOff x="3295850" y="1908877"/>
            <a:chExt cx="3738030" cy="4660916"/>
          </a:xfrm>
        </p:grpSpPr>
        <p:sp>
          <p:nvSpPr>
            <p:cNvPr id="69" name="圆角矩形 68"/>
            <p:cNvSpPr/>
            <p:nvPr/>
          </p:nvSpPr>
          <p:spPr>
            <a:xfrm rot="2760000">
              <a:off x="3098889" y="2634801"/>
              <a:ext cx="4660916" cy="3209067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0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1" name="圆角矩形 70"/>
            <p:cNvSpPr/>
            <p:nvPr/>
          </p:nvSpPr>
          <p:spPr>
            <a:xfrm rot="2760000">
              <a:off x="3358628" y="2852802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2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FC165"/>
                </a:gs>
                <a:gs pos="100000">
                  <a:srgbClr val="FF9A05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rgbClr val="FF9B09"/>
                  </a:gs>
                  <a:gs pos="100000">
                    <a:srgbClr val="FFDBA7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" name="组合 72"/>
          <p:cNvGrpSpPr/>
          <p:nvPr/>
        </p:nvGrpSpPr>
        <p:grpSpPr>
          <a:xfrm>
            <a:off x="3428992" y="4500570"/>
            <a:ext cx="1225938" cy="1533897"/>
            <a:chOff x="3295850" y="1895995"/>
            <a:chExt cx="3725149" cy="4660916"/>
          </a:xfrm>
        </p:grpSpPr>
        <p:sp>
          <p:nvSpPr>
            <p:cNvPr id="74" name="圆角矩形 73"/>
            <p:cNvSpPr/>
            <p:nvPr/>
          </p:nvSpPr>
          <p:spPr>
            <a:xfrm rot="2760000">
              <a:off x="3086007" y="2621919"/>
              <a:ext cx="4660916" cy="3209068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5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6" name="圆角矩形 75"/>
            <p:cNvSpPr/>
            <p:nvPr/>
          </p:nvSpPr>
          <p:spPr>
            <a:xfrm rot="2760000">
              <a:off x="3384391" y="2878566"/>
              <a:ext cx="3953506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77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01BDD1"/>
                </a:gs>
                <a:gs pos="100000">
                  <a:srgbClr val="0194A3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rgbClr val="0194A3"/>
                  </a:gs>
                  <a:gs pos="100000">
                    <a:srgbClr val="01CFE5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6" name="组合 77"/>
          <p:cNvGrpSpPr/>
          <p:nvPr/>
        </p:nvGrpSpPr>
        <p:grpSpPr>
          <a:xfrm>
            <a:off x="3214678" y="1357298"/>
            <a:ext cx="1225938" cy="1533897"/>
            <a:chOff x="3295850" y="1895995"/>
            <a:chExt cx="3725149" cy="4660916"/>
          </a:xfrm>
        </p:grpSpPr>
        <p:sp>
          <p:nvSpPr>
            <p:cNvPr id="79" name="圆角矩形 78"/>
            <p:cNvSpPr/>
            <p:nvPr/>
          </p:nvSpPr>
          <p:spPr>
            <a:xfrm rot="2760000">
              <a:off x="3086007" y="2621919"/>
              <a:ext cx="4660916" cy="3209068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0" name="Freeform 5"/>
            <p:cNvSpPr>
              <a:spLocks/>
            </p:cNvSpPr>
            <p:nvPr/>
          </p:nvSpPr>
          <p:spPr bwMode="auto">
            <a:xfrm rot="10800000">
              <a:off x="3295850" y="2263222"/>
              <a:ext cx="2643765" cy="2343151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ysClr val="window" lastClr="FFFFFF"/>
                </a:gs>
                <a:gs pos="73000">
                  <a:srgbClr val="ECECEC"/>
                </a:gs>
                <a:gs pos="100000">
                  <a:srgbClr val="D9D9D9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29000">
                    <a:srgbClr val="E0E0E0"/>
                  </a:gs>
                  <a:gs pos="0">
                    <a:srgbClr val="999999"/>
                  </a:gs>
                  <a:gs pos="83000">
                    <a:sysClr val="window" lastClr="FFFFFF"/>
                  </a:gs>
                </a:gsLst>
                <a:lin ang="2700000" scaled="1"/>
                <a:tileRect/>
              </a:gradFill>
            </a:ln>
            <a:effectLst>
              <a:outerShdw blurRad="355600" dist="88900" dir="2700000" algn="tl" rotWithShape="0">
                <a:prstClr val="black">
                  <a:alpha val="28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1" name="圆角矩形 80"/>
            <p:cNvSpPr/>
            <p:nvPr/>
          </p:nvSpPr>
          <p:spPr>
            <a:xfrm rot="2760000">
              <a:off x="3371510" y="2878566"/>
              <a:ext cx="3953505" cy="2592561"/>
            </a:xfrm>
            <a:prstGeom prst="roundRect">
              <a:avLst>
                <a:gd name="adj" fmla="val 50000"/>
              </a:avLst>
            </a:prstGeom>
            <a:gradFill>
              <a:gsLst>
                <a:gs pos="37000">
                  <a:srgbClr val="6C6C6C">
                    <a:alpha val="50000"/>
                  </a:srgbClr>
                </a:gs>
                <a:gs pos="0">
                  <a:sysClr val="windowText" lastClr="000000">
                    <a:alpha val="61000"/>
                  </a:sysClr>
                </a:gs>
                <a:gs pos="100000">
                  <a:srgbClr val="D8D8D8">
                    <a:alpha val="0"/>
                  </a:srgbClr>
                </a:gs>
              </a:gsLst>
              <a:lin ang="0" scaled="0"/>
            </a:gradFill>
            <a:ln w="12700" cap="flat" cmpd="sng" algn="ctr">
              <a:noFill/>
              <a:prstDash val="solid"/>
              <a:miter lim="800000"/>
            </a:ln>
            <a:effectLst>
              <a:softEdge rad="254000"/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2" name="Freeform 5"/>
            <p:cNvSpPr>
              <a:spLocks/>
            </p:cNvSpPr>
            <p:nvPr/>
          </p:nvSpPr>
          <p:spPr bwMode="auto">
            <a:xfrm rot="10800000">
              <a:off x="3589408" y="2523401"/>
              <a:ext cx="2056648" cy="1822794"/>
            </a:xfrm>
            <a:custGeom>
              <a:avLst/>
              <a:gdLst>
                <a:gd name="T0" fmla="*/ 407 w 1375"/>
                <a:gd name="T1" fmla="*/ 1218 h 1218"/>
                <a:gd name="T2" fmla="*/ 299 w 1375"/>
                <a:gd name="T3" fmla="*/ 1156 h 1218"/>
                <a:gd name="T4" fmla="*/ 19 w 1375"/>
                <a:gd name="T5" fmla="*/ 671 h 1218"/>
                <a:gd name="T6" fmla="*/ 19 w 1375"/>
                <a:gd name="T7" fmla="*/ 547 h 1218"/>
                <a:gd name="T8" fmla="*/ 299 w 1375"/>
                <a:gd name="T9" fmla="*/ 62 h 1218"/>
                <a:gd name="T10" fmla="*/ 407 w 1375"/>
                <a:gd name="T11" fmla="*/ 0 h 1218"/>
                <a:gd name="T12" fmla="*/ 967 w 1375"/>
                <a:gd name="T13" fmla="*/ 0 h 1218"/>
                <a:gd name="T14" fmla="*/ 1075 w 1375"/>
                <a:gd name="T15" fmla="*/ 62 h 1218"/>
                <a:gd name="T16" fmla="*/ 1355 w 1375"/>
                <a:gd name="T17" fmla="*/ 547 h 1218"/>
                <a:gd name="T18" fmla="*/ 1355 w 1375"/>
                <a:gd name="T19" fmla="*/ 671 h 1218"/>
                <a:gd name="T20" fmla="*/ 1075 w 1375"/>
                <a:gd name="T21" fmla="*/ 1156 h 1218"/>
                <a:gd name="T22" fmla="*/ 967 w 1375"/>
                <a:gd name="T23" fmla="*/ 1218 h 1218"/>
                <a:gd name="T24" fmla="*/ 407 w 1375"/>
                <a:gd name="T25" fmla="*/ 1218 h 1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75" h="1218">
                  <a:moveTo>
                    <a:pt x="407" y="1218"/>
                  </a:moveTo>
                  <a:cubicBezTo>
                    <a:pt x="368" y="1218"/>
                    <a:pt x="319" y="1190"/>
                    <a:pt x="299" y="1156"/>
                  </a:cubicBezTo>
                  <a:cubicBezTo>
                    <a:pt x="19" y="671"/>
                    <a:pt x="19" y="671"/>
                    <a:pt x="19" y="671"/>
                  </a:cubicBezTo>
                  <a:cubicBezTo>
                    <a:pt x="0" y="637"/>
                    <a:pt x="0" y="581"/>
                    <a:pt x="19" y="547"/>
                  </a:cubicBezTo>
                  <a:cubicBezTo>
                    <a:pt x="299" y="62"/>
                    <a:pt x="299" y="62"/>
                    <a:pt x="299" y="62"/>
                  </a:cubicBezTo>
                  <a:cubicBezTo>
                    <a:pt x="319" y="28"/>
                    <a:pt x="368" y="0"/>
                    <a:pt x="407" y="0"/>
                  </a:cubicBezTo>
                  <a:cubicBezTo>
                    <a:pt x="967" y="0"/>
                    <a:pt x="967" y="0"/>
                    <a:pt x="967" y="0"/>
                  </a:cubicBezTo>
                  <a:cubicBezTo>
                    <a:pt x="1007" y="0"/>
                    <a:pt x="1055" y="28"/>
                    <a:pt x="1075" y="62"/>
                  </a:cubicBezTo>
                  <a:cubicBezTo>
                    <a:pt x="1355" y="547"/>
                    <a:pt x="1355" y="547"/>
                    <a:pt x="1355" y="547"/>
                  </a:cubicBezTo>
                  <a:cubicBezTo>
                    <a:pt x="1375" y="581"/>
                    <a:pt x="1375" y="637"/>
                    <a:pt x="1355" y="671"/>
                  </a:cubicBezTo>
                  <a:cubicBezTo>
                    <a:pt x="1075" y="1156"/>
                    <a:pt x="1075" y="1156"/>
                    <a:pt x="1075" y="1156"/>
                  </a:cubicBezTo>
                  <a:cubicBezTo>
                    <a:pt x="1055" y="1190"/>
                    <a:pt x="1007" y="1218"/>
                    <a:pt x="967" y="1218"/>
                  </a:cubicBezTo>
                  <a:lnTo>
                    <a:pt x="407" y="1218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EC8C8C"/>
                </a:gs>
                <a:gs pos="100000">
                  <a:srgbClr val="E35353"/>
                </a:gs>
              </a:gsLst>
              <a:lin ang="2700000" scaled="1"/>
              <a:tileRect/>
            </a:gradFill>
            <a:ln w="25400">
              <a:gradFill flip="none" rotWithShape="1">
                <a:gsLst>
                  <a:gs pos="0">
                    <a:srgbClr val="E35353"/>
                  </a:gs>
                  <a:gs pos="100000">
                    <a:srgbClr val="F1A9A9"/>
                  </a:gs>
                </a:gsLst>
                <a:lin ang="2700000" scaled="1"/>
                <a:tileRect/>
              </a:gradFill>
            </a:ln>
            <a:effectLst>
              <a:outerShdw blurRad="254000" dist="114300" dir="2700000" algn="tl" rotWithShape="0">
                <a:prstClr val="black">
                  <a:alpha val="25000"/>
                </a:prstClr>
              </a:outerShdw>
            </a:effec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7" name="组合 82"/>
          <p:cNvGrpSpPr/>
          <p:nvPr/>
        </p:nvGrpSpPr>
        <p:grpSpPr>
          <a:xfrm>
            <a:off x="2000232" y="1214422"/>
            <a:ext cx="1143008" cy="3857652"/>
            <a:chOff x="3837620" y="886919"/>
            <a:chExt cx="1332989" cy="4617591"/>
          </a:xfrm>
        </p:grpSpPr>
        <p:sp>
          <p:nvSpPr>
            <p:cNvPr id="84" name="Freeform 11"/>
            <p:cNvSpPr>
              <a:spLocks/>
            </p:cNvSpPr>
            <p:nvPr/>
          </p:nvSpPr>
          <p:spPr bwMode="auto">
            <a:xfrm rot="3600000">
              <a:off x="2346651" y="2680552"/>
              <a:ext cx="4617591" cy="1030325"/>
            </a:xfrm>
            <a:custGeom>
              <a:avLst/>
              <a:gdLst>
                <a:gd name="T0" fmla="*/ 1275 w 2572"/>
                <a:gd name="T1" fmla="*/ 0 h 649"/>
                <a:gd name="T2" fmla="*/ 648 w 2572"/>
                <a:gd name="T3" fmla="*/ 0 h 649"/>
                <a:gd name="T4" fmla="*/ 0 w 2572"/>
                <a:gd name="T5" fmla="*/ 649 h 649"/>
                <a:gd name="T6" fmla="*/ 648 w 2572"/>
                <a:gd name="T7" fmla="*/ 649 h 649"/>
                <a:gd name="T8" fmla="*/ 1275 w 2572"/>
                <a:gd name="T9" fmla="*/ 649 h 649"/>
                <a:gd name="T10" fmla="*/ 2572 w 2572"/>
                <a:gd name="T11" fmla="*/ 649 h 649"/>
                <a:gd name="T12" fmla="*/ 2572 w 2572"/>
                <a:gd name="T13" fmla="*/ 0 h 649"/>
                <a:gd name="T14" fmla="*/ 1275 w 2572"/>
                <a:gd name="T15" fmla="*/ 0 h 649"/>
                <a:gd name="connsiteX0" fmla="*/ 4957 w 10000"/>
                <a:gd name="connsiteY0" fmla="*/ 0 h 10000"/>
                <a:gd name="connsiteX1" fmla="*/ 1408 w 10000"/>
                <a:gd name="connsiteY1" fmla="*/ 233 h 10000"/>
                <a:gd name="connsiteX2" fmla="*/ 0 w 10000"/>
                <a:gd name="connsiteY2" fmla="*/ 10000 h 10000"/>
                <a:gd name="connsiteX3" fmla="*/ 2519 w 10000"/>
                <a:gd name="connsiteY3" fmla="*/ 10000 h 10000"/>
                <a:gd name="connsiteX4" fmla="*/ 4957 w 10000"/>
                <a:gd name="connsiteY4" fmla="*/ 10000 h 10000"/>
                <a:gd name="connsiteX5" fmla="*/ 10000 w 10000"/>
                <a:gd name="connsiteY5" fmla="*/ 10000 h 10000"/>
                <a:gd name="connsiteX6" fmla="*/ 10000 w 10000"/>
                <a:gd name="connsiteY6" fmla="*/ 0 h 10000"/>
                <a:gd name="connsiteX7" fmla="*/ 4957 w 10000"/>
                <a:gd name="connsiteY7" fmla="*/ 0 h 10000"/>
                <a:gd name="connsiteX0" fmla="*/ 4957 w 11406"/>
                <a:gd name="connsiteY0" fmla="*/ 0 h 10086"/>
                <a:gd name="connsiteX1" fmla="*/ 1408 w 11406"/>
                <a:gd name="connsiteY1" fmla="*/ 233 h 10086"/>
                <a:gd name="connsiteX2" fmla="*/ 0 w 11406"/>
                <a:gd name="connsiteY2" fmla="*/ 10000 h 10086"/>
                <a:gd name="connsiteX3" fmla="*/ 2519 w 11406"/>
                <a:gd name="connsiteY3" fmla="*/ 10000 h 10086"/>
                <a:gd name="connsiteX4" fmla="*/ 4957 w 11406"/>
                <a:gd name="connsiteY4" fmla="*/ 10000 h 10086"/>
                <a:gd name="connsiteX5" fmla="*/ 11406 w 11406"/>
                <a:gd name="connsiteY5" fmla="*/ 10086 h 10086"/>
                <a:gd name="connsiteX6" fmla="*/ 10000 w 11406"/>
                <a:gd name="connsiteY6" fmla="*/ 0 h 10086"/>
                <a:gd name="connsiteX7" fmla="*/ 4957 w 11406"/>
                <a:gd name="connsiteY7" fmla="*/ 0 h 10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406" h="10086">
                  <a:moveTo>
                    <a:pt x="4957" y="0"/>
                  </a:moveTo>
                  <a:lnTo>
                    <a:pt x="1408" y="233"/>
                  </a:lnTo>
                  <a:lnTo>
                    <a:pt x="0" y="10000"/>
                  </a:lnTo>
                  <a:lnTo>
                    <a:pt x="2519" y="10000"/>
                  </a:lnTo>
                  <a:lnTo>
                    <a:pt x="4957" y="10000"/>
                  </a:lnTo>
                  <a:lnTo>
                    <a:pt x="11406" y="10086"/>
                  </a:lnTo>
                  <a:lnTo>
                    <a:pt x="10000" y="0"/>
                  </a:lnTo>
                  <a:lnTo>
                    <a:pt x="4957" y="0"/>
                  </a:lnTo>
                  <a:close/>
                </a:path>
              </a:pathLst>
            </a:custGeom>
            <a:solidFill>
              <a:srgbClr val="E46E6F"/>
            </a:solidFill>
            <a:ln>
              <a:noFill/>
            </a:ln>
            <a:effectLst/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5" name="等腰三角形 32"/>
            <p:cNvSpPr/>
            <p:nvPr/>
          </p:nvSpPr>
          <p:spPr>
            <a:xfrm rot="7200000">
              <a:off x="3354481" y="1946957"/>
              <a:ext cx="1410172" cy="443894"/>
            </a:xfrm>
            <a:custGeom>
              <a:avLst/>
              <a:gdLst>
                <a:gd name="connsiteX0" fmla="*/ 0 w 1193370"/>
                <a:gd name="connsiteY0" fmla="*/ 665183 h 665183"/>
                <a:gd name="connsiteX1" fmla="*/ 596685 w 1193370"/>
                <a:gd name="connsiteY1" fmla="*/ 0 h 665183"/>
                <a:gd name="connsiteX2" fmla="*/ 1193370 w 1193370"/>
                <a:gd name="connsiteY2" fmla="*/ 665183 h 665183"/>
                <a:gd name="connsiteX3" fmla="*/ 0 w 1193370"/>
                <a:gd name="connsiteY3" fmla="*/ 665183 h 665183"/>
                <a:gd name="connsiteX0" fmla="*/ 0 w 1468222"/>
                <a:gd name="connsiteY0" fmla="*/ 479445 h 479445"/>
                <a:gd name="connsiteX1" fmla="*/ 1468222 w 1468222"/>
                <a:gd name="connsiteY1" fmla="*/ 0 h 479445"/>
                <a:gd name="connsiteX2" fmla="*/ 1193370 w 1468222"/>
                <a:gd name="connsiteY2" fmla="*/ 479445 h 479445"/>
                <a:gd name="connsiteX3" fmla="*/ 0 w 1468222"/>
                <a:gd name="connsiteY3" fmla="*/ 479445 h 479445"/>
                <a:gd name="connsiteX0" fmla="*/ 0 w 1442822"/>
                <a:gd name="connsiteY0" fmla="*/ 447695 h 447695"/>
                <a:gd name="connsiteX1" fmla="*/ 1442822 w 1442822"/>
                <a:gd name="connsiteY1" fmla="*/ 0 h 447695"/>
                <a:gd name="connsiteX2" fmla="*/ 1193370 w 1442822"/>
                <a:gd name="connsiteY2" fmla="*/ 447695 h 447695"/>
                <a:gd name="connsiteX3" fmla="*/ 0 w 1442822"/>
                <a:gd name="connsiteY3" fmla="*/ 447695 h 447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2822" h="447695">
                  <a:moveTo>
                    <a:pt x="0" y="447695"/>
                  </a:moveTo>
                  <a:lnTo>
                    <a:pt x="1442822" y="0"/>
                  </a:lnTo>
                  <a:lnTo>
                    <a:pt x="1193370" y="447695"/>
                  </a:lnTo>
                  <a:lnTo>
                    <a:pt x="0" y="447695"/>
                  </a:lnTo>
                  <a:close/>
                </a:path>
              </a:pathLst>
            </a:custGeom>
            <a:solidFill>
              <a:srgbClr val="DD4747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8" name="组合 85"/>
          <p:cNvGrpSpPr/>
          <p:nvPr/>
        </p:nvGrpSpPr>
        <p:grpSpPr>
          <a:xfrm>
            <a:off x="0" y="1214422"/>
            <a:ext cx="1499114" cy="3823692"/>
            <a:chOff x="1326751" y="881272"/>
            <a:chExt cx="1808360" cy="4622003"/>
          </a:xfrm>
        </p:grpSpPr>
        <p:sp>
          <p:nvSpPr>
            <p:cNvPr id="87" name="任意多边形 86"/>
            <p:cNvSpPr>
              <a:spLocks/>
            </p:cNvSpPr>
            <p:nvPr/>
          </p:nvSpPr>
          <p:spPr bwMode="auto">
            <a:xfrm rot="1800000">
              <a:off x="2115576" y="881272"/>
              <a:ext cx="1019535" cy="4622003"/>
            </a:xfrm>
            <a:custGeom>
              <a:avLst/>
              <a:gdLst>
                <a:gd name="connsiteX0" fmla="*/ 1023145 w 1028264"/>
                <a:gd name="connsiteY0" fmla="*/ 0 h 4661577"/>
                <a:gd name="connsiteX1" fmla="*/ 1028264 w 1028264"/>
                <a:gd name="connsiteY1" fmla="*/ 4661577 h 4661577"/>
                <a:gd name="connsiteX2" fmla="*/ 10022 w 1028264"/>
                <a:gd name="connsiteY2" fmla="*/ 4073695 h 4661577"/>
                <a:gd name="connsiteX3" fmla="*/ 0 w 1028264"/>
                <a:gd name="connsiteY3" fmla="*/ 4064000 h 4661577"/>
                <a:gd name="connsiteX4" fmla="*/ 16973 w 1028264"/>
                <a:gd name="connsiteY4" fmla="*/ 581660 h 4661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8264" h="4661577">
                  <a:moveTo>
                    <a:pt x="1023145" y="0"/>
                  </a:moveTo>
                  <a:lnTo>
                    <a:pt x="1028264" y="4661577"/>
                  </a:lnTo>
                  <a:lnTo>
                    <a:pt x="10022" y="4073695"/>
                  </a:lnTo>
                  <a:lnTo>
                    <a:pt x="0" y="4064000"/>
                  </a:lnTo>
                  <a:lnTo>
                    <a:pt x="16973" y="581660"/>
                  </a:lnTo>
                  <a:close/>
                </a:path>
              </a:pathLst>
            </a:custGeom>
            <a:solidFill>
              <a:srgbClr val="FEB750"/>
            </a:solidFill>
            <a:ln>
              <a:noFill/>
            </a:ln>
            <a:effectLst/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88" name="等腰三角形 32"/>
            <p:cNvSpPr/>
            <p:nvPr/>
          </p:nvSpPr>
          <p:spPr>
            <a:xfrm>
              <a:off x="1326751" y="3988557"/>
              <a:ext cx="1430573" cy="443894"/>
            </a:xfrm>
            <a:custGeom>
              <a:avLst/>
              <a:gdLst>
                <a:gd name="connsiteX0" fmla="*/ 0 w 1193370"/>
                <a:gd name="connsiteY0" fmla="*/ 665183 h 665183"/>
                <a:gd name="connsiteX1" fmla="*/ 596685 w 1193370"/>
                <a:gd name="connsiteY1" fmla="*/ 0 h 665183"/>
                <a:gd name="connsiteX2" fmla="*/ 1193370 w 1193370"/>
                <a:gd name="connsiteY2" fmla="*/ 665183 h 665183"/>
                <a:gd name="connsiteX3" fmla="*/ 0 w 1193370"/>
                <a:gd name="connsiteY3" fmla="*/ 665183 h 665183"/>
                <a:gd name="connsiteX0" fmla="*/ 0 w 1468222"/>
                <a:gd name="connsiteY0" fmla="*/ 479445 h 479445"/>
                <a:gd name="connsiteX1" fmla="*/ 1468222 w 1468222"/>
                <a:gd name="connsiteY1" fmla="*/ 0 h 479445"/>
                <a:gd name="connsiteX2" fmla="*/ 1193370 w 1468222"/>
                <a:gd name="connsiteY2" fmla="*/ 479445 h 479445"/>
                <a:gd name="connsiteX3" fmla="*/ 0 w 1468222"/>
                <a:gd name="connsiteY3" fmla="*/ 479445 h 479445"/>
                <a:gd name="connsiteX0" fmla="*/ 0 w 1442822"/>
                <a:gd name="connsiteY0" fmla="*/ 447695 h 447695"/>
                <a:gd name="connsiteX1" fmla="*/ 1442822 w 1442822"/>
                <a:gd name="connsiteY1" fmla="*/ 0 h 447695"/>
                <a:gd name="connsiteX2" fmla="*/ 1193370 w 1442822"/>
                <a:gd name="connsiteY2" fmla="*/ 447695 h 447695"/>
                <a:gd name="connsiteX3" fmla="*/ 0 w 1442822"/>
                <a:gd name="connsiteY3" fmla="*/ 447695 h 447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2822" h="447695">
                  <a:moveTo>
                    <a:pt x="0" y="447695"/>
                  </a:moveTo>
                  <a:lnTo>
                    <a:pt x="1442822" y="0"/>
                  </a:lnTo>
                  <a:lnTo>
                    <a:pt x="1193370" y="447695"/>
                  </a:lnTo>
                  <a:lnTo>
                    <a:pt x="0" y="447695"/>
                  </a:lnTo>
                  <a:close/>
                </a:path>
              </a:pathLst>
            </a:custGeom>
            <a:solidFill>
              <a:srgbClr val="FE9E12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9" name="组合 88"/>
          <p:cNvGrpSpPr/>
          <p:nvPr/>
        </p:nvGrpSpPr>
        <p:grpSpPr>
          <a:xfrm>
            <a:off x="0" y="4000504"/>
            <a:ext cx="3429024" cy="1143008"/>
            <a:chOff x="1319820" y="4191557"/>
            <a:chExt cx="4035952" cy="1430573"/>
          </a:xfrm>
        </p:grpSpPr>
        <p:sp>
          <p:nvSpPr>
            <p:cNvPr id="90" name="任意多边形 89"/>
            <p:cNvSpPr>
              <a:spLocks/>
            </p:cNvSpPr>
            <p:nvPr/>
          </p:nvSpPr>
          <p:spPr bwMode="auto">
            <a:xfrm rot="5400000">
              <a:off x="2826097" y="2918551"/>
              <a:ext cx="1023398" cy="4035952"/>
            </a:xfrm>
            <a:custGeom>
              <a:avLst/>
              <a:gdLst>
                <a:gd name="connsiteX0" fmla="*/ 0 w 1032160"/>
                <a:gd name="connsiteY0" fmla="*/ 4070508 h 4070508"/>
                <a:gd name="connsiteX1" fmla="*/ 0 w 1032160"/>
                <a:gd name="connsiteY1" fmla="*/ 2895686 h 4070508"/>
                <a:gd name="connsiteX2" fmla="*/ 524 w 1032160"/>
                <a:gd name="connsiteY2" fmla="*/ 2895686 h 4070508"/>
                <a:gd name="connsiteX3" fmla="*/ 10945 w 1032160"/>
                <a:gd name="connsiteY3" fmla="*/ 585205 h 4070508"/>
                <a:gd name="connsiteX4" fmla="*/ 1024549 w 1032160"/>
                <a:gd name="connsiteY4" fmla="*/ 0 h 4070508"/>
                <a:gd name="connsiteX5" fmla="*/ 1027491 w 1032160"/>
                <a:gd name="connsiteY5" fmla="*/ 2895686 h 4070508"/>
                <a:gd name="connsiteX6" fmla="*/ 1032160 w 1032160"/>
                <a:gd name="connsiteY6" fmla="*/ 2895686 h 4070508"/>
                <a:gd name="connsiteX7" fmla="*/ 1032160 w 1032160"/>
                <a:gd name="connsiteY7" fmla="*/ 3474590 h 4070508"/>
                <a:gd name="connsiteX0" fmla="*/ 0 w 1032160"/>
                <a:gd name="connsiteY0" fmla="*/ 4070508 h 4070508"/>
                <a:gd name="connsiteX1" fmla="*/ 0 w 1032160"/>
                <a:gd name="connsiteY1" fmla="*/ 2895686 h 4070508"/>
                <a:gd name="connsiteX2" fmla="*/ 524 w 1032160"/>
                <a:gd name="connsiteY2" fmla="*/ 2895686 h 4070508"/>
                <a:gd name="connsiteX3" fmla="*/ 6183 w 1032160"/>
                <a:gd name="connsiteY3" fmla="*/ 594730 h 4070508"/>
                <a:gd name="connsiteX4" fmla="*/ 1024549 w 1032160"/>
                <a:gd name="connsiteY4" fmla="*/ 0 h 4070508"/>
                <a:gd name="connsiteX5" fmla="*/ 1027491 w 1032160"/>
                <a:gd name="connsiteY5" fmla="*/ 2895686 h 4070508"/>
                <a:gd name="connsiteX6" fmla="*/ 1032160 w 1032160"/>
                <a:gd name="connsiteY6" fmla="*/ 2895686 h 4070508"/>
                <a:gd name="connsiteX7" fmla="*/ 1032160 w 1032160"/>
                <a:gd name="connsiteY7" fmla="*/ 3474590 h 4070508"/>
                <a:gd name="connsiteX8" fmla="*/ 0 w 1032160"/>
                <a:gd name="connsiteY8" fmla="*/ 4070508 h 4070508"/>
                <a:gd name="connsiteX0" fmla="*/ 0 w 1032160"/>
                <a:gd name="connsiteY0" fmla="*/ 4070508 h 4070508"/>
                <a:gd name="connsiteX1" fmla="*/ 0 w 1032160"/>
                <a:gd name="connsiteY1" fmla="*/ 2895686 h 4070508"/>
                <a:gd name="connsiteX2" fmla="*/ 524 w 1032160"/>
                <a:gd name="connsiteY2" fmla="*/ 2895686 h 4070508"/>
                <a:gd name="connsiteX3" fmla="*/ 6183 w 1032160"/>
                <a:gd name="connsiteY3" fmla="*/ 594730 h 4070508"/>
                <a:gd name="connsiteX4" fmla="*/ 1024549 w 1032160"/>
                <a:gd name="connsiteY4" fmla="*/ 0 h 4070508"/>
                <a:gd name="connsiteX5" fmla="*/ 1027491 w 1032160"/>
                <a:gd name="connsiteY5" fmla="*/ 2895686 h 4070508"/>
                <a:gd name="connsiteX6" fmla="*/ 1032160 w 1032160"/>
                <a:gd name="connsiteY6" fmla="*/ 2895686 h 4070508"/>
                <a:gd name="connsiteX7" fmla="*/ 1032160 w 1032160"/>
                <a:gd name="connsiteY7" fmla="*/ 3474590 h 4070508"/>
                <a:gd name="connsiteX8" fmla="*/ 0 w 1032160"/>
                <a:gd name="connsiteY8" fmla="*/ 4070508 h 4070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032160" h="4070508">
                  <a:moveTo>
                    <a:pt x="0" y="4070508"/>
                  </a:moveTo>
                  <a:lnTo>
                    <a:pt x="0" y="2895686"/>
                  </a:lnTo>
                  <a:lnTo>
                    <a:pt x="524" y="2895686"/>
                  </a:lnTo>
                  <a:cubicBezTo>
                    <a:pt x="2410" y="2128701"/>
                    <a:pt x="4297" y="1361715"/>
                    <a:pt x="6183" y="594730"/>
                  </a:cubicBezTo>
                  <a:lnTo>
                    <a:pt x="1024549" y="0"/>
                  </a:lnTo>
                  <a:cubicBezTo>
                    <a:pt x="1025530" y="965229"/>
                    <a:pt x="1026510" y="1930457"/>
                    <a:pt x="1027491" y="2895686"/>
                  </a:cubicBezTo>
                  <a:lnTo>
                    <a:pt x="1032160" y="2895686"/>
                  </a:lnTo>
                  <a:lnTo>
                    <a:pt x="1032160" y="3474590"/>
                  </a:lnTo>
                  <a:lnTo>
                    <a:pt x="0" y="4070508"/>
                  </a:lnTo>
                  <a:close/>
                </a:path>
              </a:pathLst>
            </a:custGeom>
            <a:solidFill>
              <a:srgbClr val="01ACBE"/>
            </a:solidFill>
            <a:ln>
              <a:noFill/>
            </a:ln>
            <a:effectLst/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1" name="等腰三角形 32"/>
            <p:cNvSpPr/>
            <p:nvPr/>
          </p:nvSpPr>
          <p:spPr>
            <a:xfrm rot="14400000">
              <a:off x="4138980" y="4684897"/>
              <a:ext cx="1430573" cy="443894"/>
            </a:xfrm>
            <a:custGeom>
              <a:avLst/>
              <a:gdLst>
                <a:gd name="connsiteX0" fmla="*/ 0 w 1193370"/>
                <a:gd name="connsiteY0" fmla="*/ 665183 h 665183"/>
                <a:gd name="connsiteX1" fmla="*/ 596685 w 1193370"/>
                <a:gd name="connsiteY1" fmla="*/ 0 h 665183"/>
                <a:gd name="connsiteX2" fmla="*/ 1193370 w 1193370"/>
                <a:gd name="connsiteY2" fmla="*/ 665183 h 665183"/>
                <a:gd name="connsiteX3" fmla="*/ 0 w 1193370"/>
                <a:gd name="connsiteY3" fmla="*/ 665183 h 665183"/>
                <a:gd name="connsiteX0" fmla="*/ 0 w 1468222"/>
                <a:gd name="connsiteY0" fmla="*/ 479445 h 479445"/>
                <a:gd name="connsiteX1" fmla="*/ 1468222 w 1468222"/>
                <a:gd name="connsiteY1" fmla="*/ 0 h 479445"/>
                <a:gd name="connsiteX2" fmla="*/ 1193370 w 1468222"/>
                <a:gd name="connsiteY2" fmla="*/ 479445 h 479445"/>
                <a:gd name="connsiteX3" fmla="*/ 0 w 1468222"/>
                <a:gd name="connsiteY3" fmla="*/ 479445 h 479445"/>
                <a:gd name="connsiteX0" fmla="*/ 0 w 1442822"/>
                <a:gd name="connsiteY0" fmla="*/ 447695 h 447695"/>
                <a:gd name="connsiteX1" fmla="*/ 1442822 w 1442822"/>
                <a:gd name="connsiteY1" fmla="*/ 0 h 447695"/>
                <a:gd name="connsiteX2" fmla="*/ 1193370 w 1442822"/>
                <a:gd name="connsiteY2" fmla="*/ 447695 h 447695"/>
                <a:gd name="connsiteX3" fmla="*/ 0 w 1442822"/>
                <a:gd name="connsiteY3" fmla="*/ 447695 h 4476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42822" h="447695">
                  <a:moveTo>
                    <a:pt x="0" y="447695"/>
                  </a:moveTo>
                  <a:lnTo>
                    <a:pt x="1442822" y="0"/>
                  </a:lnTo>
                  <a:lnTo>
                    <a:pt x="1193370" y="447695"/>
                  </a:lnTo>
                  <a:lnTo>
                    <a:pt x="0" y="447695"/>
                  </a:lnTo>
                  <a:close/>
                </a:path>
              </a:pathLst>
            </a:custGeom>
            <a:solidFill>
              <a:srgbClr val="018795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013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92" name="文本框 33"/>
          <p:cNvSpPr txBox="1"/>
          <p:nvPr/>
        </p:nvSpPr>
        <p:spPr>
          <a:xfrm>
            <a:off x="928662" y="4286256"/>
            <a:ext cx="2160277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Обобщающий 2021 г.</a:t>
            </a:r>
            <a:endParaRPr lang="zh-CN" altLang="en-US" sz="2100" dirty="0">
              <a:solidFill>
                <a:srgbClr val="05152F"/>
              </a:solidFill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93" name="文本框 34"/>
          <p:cNvSpPr txBox="1"/>
          <p:nvPr/>
        </p:nvSpPr>
        <p:spPr>
          <a:xfrm rot="3600000">
            <a:off x="1343558" y="2792290"/>
            <a:ext cx="26275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Внедренческий </a:t>
            </a:r>
          </a:p>
          <a:p>
            <a:pPr lvl="0"/>
            <a:r>
              <a:rPr lang="ru-RU" sz="20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2019-2020 г.г.</a:t>
            </a:r>
            <a:endParaRPr lang="en-US" altLang="ko-KR" sz="2000" kern="0" dirty="0" smtClean="0">
              <a:solidFill>
                <a:srgbClr val="05152F"/>
              </a:solidFill>
              <a:latin typeface="Times New Roman" pitchFamily="18" charset="0"/>
              <a:ea typeface="맑은 고딕"/>
              <a:cs typeface="Times New Roman" pitchFamily="18" charset="0"/>
            </a:endParaRPr>
          </a:p>
        </p:txBody>
      </p:sp>
      <p:sp>
        <p:nvSpPr>
          <p:cNvPr id="94" name="文本框 35"/>
          <p:cNvSpPr txBox="1"/>
          <p:nvPr/>
        </p:nvSpPr>
        <p:spPr>
          <a:xfrm rot="18000000" flipH="1">
            <a:off x="81971" y="2673497"/>
            <a:ext cx="2315075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0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Подготовительный 2017-2018 г.г.</a:t>
            </a:r>
            <a:endParaRPr lang="en-US" altLang="ko-KR" sz="2000" kern="0" dirty="0" smtClean="0">
              <a:solidFill>
                <a:srgbClr val="05152F"/>
              </a:solidFill>
              <a:latin typeface="Times New Roman" pitchFamily="18" charset="0"/>
              <a:ea typeface="맑은 고딕"/>
              <a:cs typeface="Times New Roman" pitchFamily="18" charset="0"/>
            </a:endParaRPr>
          </a:p>
          <a:p>
            <a:pPr algn="ctr"/>
            <a:endParaRPr lang="zh-CN" altLang="en-US" sz="2100" dirty="0">
              <a:solidFill>
                <a:srgbClr val="05152F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8" name="文本框 39"/>
          <p:cNvSpPr txBox="1"/>
          <p:nvPr/>
        </p:nvSpPr>
        <p:spPr>
          <a:xfrm>
            <a:off x="3571868" y="4786322"/>
            <a:ext cx="56488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3</a:t>
            </a:r>
            <a:endParaRPr kumimoji="0" lang="zh-CN" altLang="en-US" sz="2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02" name="文本框 43"/>
          <p:cNvSpPr txBox="1"/>
          <p:nvPr/>
        </p:nvSpPr>
        <p:spPr>
          <a:xfrm>
            <a:off x="3357554" y="1643050"/>
            <a:ext cx="56488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2</a:t>
            </a:r>
            <a:endParaRPr kumimoji="0" lang="zh-CN" altLang="en-US" sz="2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04" name="文本框 45"/>
          <p:cNvSpPr txBox="1"/>
          <p:nvPr/>
        </p:nvSpPr>
        <p:spPr>
          <a:xfrm>
            <a:off x="4357686" y="214290"/>
            <a:ext cx="3429024" cy="33855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5152F"/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На подготовительном этапе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5152F"/>
              </a:solidFill>
              <a:effectLst/>
              <a:uLnTx/>
              <a:uFillTx/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106" name="文本框 47"/>
          <p:cNvSpPr txBox="1"/>
          <p:nvPr/>
        </p:nvSpPr>
        <p:spPr>
          <a:xfrm>
            <a:off x="3214678" y="285728"/>
            <a:ext cx="53188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1</a:t>
            </a:r>
            <a:endParaRPr kumimoji="0" lang="zh-CN" altLang="en-US" sz="2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1643042" y="1714488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1 этап</a:t>
            </a:r>
            <a:endParaRPr lang="ru-RU" sz="1200" dirty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143240" y="3929066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2 этап</a:t>
            </a:r>
            <a:endParaRPr lang="ru-RU" sz="1200" dirty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85720" y="4214818"/>
            <a:ext cx="5000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3 этап</a:t>
            </a:r>
            <a:endParaRPr lang="ru-RU" sz="1200" dirty="0">
              <a:solidFill>
                <a:srgbClr val="05152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3" name="文本框 45"/>
          <p:cNvSpPr txBox="1"/>
          <p:nvPr/>
        </p:nvSpPr>
        <p:spPr>
          <a:xfrm>
            <a:off x="4429124" y="1643050"/>
            <a:ext cx="3429024" cy="33855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На внедренческом этапе:  </a:t>
            </a: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000496" y="500042"/>
            <a:ext cx="535785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Наличие нормативно-правовой базы программы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(Программа мониторинга , Модель профессионального самоопределения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воспитан</a:t>
            </a: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ников).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2.Компетентность педагогов в вопросах профессионального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самоопределения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детей.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3.Готовность участников проекта к работе в новых условиях.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3" name="文本框 45"/>
          <p:cNvSpPr txBox="1"/>
          <p:nvPr/>
        </p:nvSpPr>
        <p:spPr>
          <a:xfrm>
            <a:off x="4429124" y="4857760"/>
            <a:ext cx="3429024" cy="338554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w="139700" prst="cross"/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5152F"/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На </a:t>
            </a:r>
            <a:r>
              <a:rPr lang="ru-RU" altLang="zh-CN" sz="1600" kern="0" dirty="0" err="1" smtClean="0">
                <a:solidFill>
                  <a:srgbClr val="05152F"/>
                </a:solidFill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обобщаюшем</a:t>
            </a:r>
            <a:r>
              <a:rPr kumimoji="0" lang="ru-RU" altLang="zh-CN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5152F"/>
                </a:solidFill>
                <a:effectLst/>
                <a:uLnTx/>
                <a:uFillTx/>
                <a:latin typeface="Times New Roman" pitchFamily="18" charset="0"/>
                <a:ea typeface="微软雅黑" pitchFamily="34" charset="-122"/>
                <a:cs typeface="Times New Roman" pitchFamily="18" charset="0"/>
              </a:rPr>
              <a:t> этапе</a:t>
            </a:r>
            <a:endParaRPr kumimoji="0" lang="zh-CN" altLang="en-US" sz="1600" b="0" i="0" u="none" strike="noStrike" kern="0" cap="none" spc="0" normalizeH="0" baseline="0" noProof="0" dirty="0">
              <a:ln>
                <a:noFill/>
              </a:ln>
              <a:solidFill>
                <a:srgbClr val="05152F"/>
              </a:solidFill>
              <a:effectLst/>
              <a:uLnTx/>
              <a:uFillTx/>
              <a:latin typeface="Times New Roman" pitchFamily="18" charset="0"/>
              <a:ea typeface="微软雅黑" pitchFamily="34" charset="-122"/>
              <a:cs typeface="Times New Roman" pitchFamily="18" charset="0"/>
            </a:endParaRPr>
          </a:p>
        </p:txBody>
      </p:sp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4000496" y="5214950"/>
            <a:ext cx="542925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1.Обобщение результатов апробации инновационной модели. Качественная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количественная обработка результатов.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2.Проблемно-ориентированный анализ деятельности участников проекта.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3.Презентация и защита результатов деятельности в условиях проекта.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4.Рекомендации по внедрению Модели профессионального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самоопределения воспитанников в учебный процесс организаций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образования различного типа.</a:t>
            </a: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9" name="Rectangle 4"/>
          <p:cNvSpPr>
            <a:spLocks noChangeArrowheads="1"/>
          </p:cNvSpPr>
          <p:nvPr/>
        </p:nvSpPr>
        <p:spPr bwMode="auto">
          <a:xfrm>
            <a:off x="3857620" y="2000240"/>
            <a:ext cx="5643570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</a:t>
            </a: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Уровень знаний воспитанников о семейных ролях, функциях семьи и ее ценностях.</a:t>
            </a:r>
          </a:p>
          <a:p>
            <a:pPr lvl="0" algn="l"/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Разработка дневника  личностного роста  воспитанника</a:t>
            </a:r>
          </a:p>
          <a:p>
            <a:pPr lvl="0" algn="l"/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Ресоциализация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 (коррекция поведения и социальных установок)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3. Умение управлять своим эмоциональным состоянием.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4.Адекватная оценка </a:t>
            </a:r>
            <a:r>
              <a:rPr kumimoji="0" lang="ru-RU" sz="12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воспитанниками</a:t>
            </a: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своих способностей.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5.Знания воспитанников  о запросах рынка труда.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6.100% выбор профессии выпускниками в соответствии со склонностями и способностями.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7.Вовлеченность колледжей и вузов в программе</a:t>
            </a:r>
            <a:r>
              <a:rPr kumimoji="0" lang="ru-RU" sz="120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основе договоров 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творческом содружестве. </a:t>
            </a: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8.Реализация системы мониторинга  результативности работы.</a:t>
            </a:r>
          </a:p>
          <a:p>
            <a:pPr algn="l" eaLnBrk="0" hangingPunct="0"/>
            <a:r>
              <a:rPr lang="ru-RU" sz="12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Заключение меморандума с организациями дополнительного образования.</a:t>
            </a:r>
          </a:p>
          <a:p>
            <a:pPr algn="l" eaLnBrk="0" hangingPunct="0"/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10.</a:t>
            </a:r>
            <a:r>
              <a:rPr lang="ru-RU" sz="1200" dirty="0" smtClean="0">
                <a:solidFill>
                  <a:srgbClr val="05152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200" dirty="0" smtClean="0">
                <a:latin typeface="Times New Roman" pitchFamily="18" charset="0"/>
                <a:cs typeface="Times New Roman" pitchFamily="18" charset="0"/>
              </a:rPr>
              <a:t>Введение в УВП </a:t>
            </a:r>
            <a:r>
              <a:rPr lang="ru-RU" sz="1200" dirty="0" err="1" smtClean="0">
                <a:latin typeface="Times New Roman" pitchFamily="18" charset="0"/>
                <a:cs typeface="Times New Roman" pitchFamily="18" charset="0"/>
              </a:rPr>
              <a:t>воспитателей-тьюторов</a:t>
            </a:r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algn="l" eaLnBrk="0" hangingPunct="0"/>
            <a:endParaRPr lang="ru-RU" sz="1200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1534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椭圆 51"/>
          <p:cNvSpPr>
            <a:spLocks noChangeArrowheads="1"/>
          </p:cNvSpPr>
          <p:nvPr/>
        </p:nvSpPr>
        <p:spPr bwMode="auto">
          <a:xfrm>
            <a:off x="1928794" y="4929198"/>
            <a:ext cx="5631892" cy="995550"/>
          </a:xfrm>
          <a:prstGeom prst="ellipse">
            <a:avLst/>
          </a:prstGeom>
          <a:gradFill rotWithShape="1">
            <a:gsLst>
              <a:gs pos="0">
                <a:sysClr val="windowText" lastClr="000000">
                  <a:lumMod val="93000"/>
                  <a:lumOff val="7000"/>
                </a:sysClr>
              </a:gs>
              <a:gs pos="100000">
                <a:srgbClr val="FFFFFF">
                  <a:alpha val="0"/>
                </a:srgbClr>
              </a:gs>
            </a:gsLst>
            <a:path path="shape">
              <a:fillToRect l="50000" t="50000" r="50000" b="50000"/>
            </a:path>
          </a:gradFill>
          <a:ln w="0">
            <a:solidFill>
              <a:schemeClr val="tx1"/>
            </a:solidFill>
          </a:ln>
          <a:effectLst>
            <a:glow rad="127000">
              <a:srgbClr val="F79524">
                <a:alpha val="0"/>
              </a:srgbClr>
            </a:glow>
            <a:outerShdw dist="107763" dir="2700000" algn="ctr" rotWithShape="0">
              <a:srgbClr val="535455"/>
            </a:outerShdw>
            <a:softEdge rad="368300"/>
          </a:effectLst>
          <a:extLst/>
        </p:spPr>
        <p:txBody>
          <a:bodyPr wrap="none" lIns="92075" tIns="46038" rIns="92075" bIns="46038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zh-CN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3000364" y="1928802"/>
            <a:ext cx="3136712" cy="3136712"/>
          </a:xfrm>
          <a:prstGeom prst="ellipse">
            <a:avLst/>
          </a:prstGeom>
          <a:gradFill flip="none" rotWithShape="1">
            <a:gsLst>
              <a:gs pos="0">
                <a:sysClr val="window" lastClr="FFFFFF">
                  <a:lumMod val="75000"/>
                </a:sysClr>
              </a:gs>
              <a:gs pos="100000">
                <a:sysClr val="window" lastClr="FFFFFF">
                  <a:lumMod val="95000"/>
                </a:sysClr>
              </a:gs>
            </a:gsLst>
            <a:lin ang="16200000" scaled="1"/>
            <a:tileRect/>
          </a:gra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grpSp>
        <p:nvGrpSpPr>
          <p:cNvPr id="2" name="组合 53"/>
          <p:cNvGrpSpPr/>
          <p:nvPr/>
        </p:nvGrpSpPr>
        <p:grpSpPr>
          <a:xfrm>
            <a:off x="3691247" y="1249313"/>
            <a:ext cx="1944914" cy="1819688"/>
            <a:chOff x="3675215" y="1081717"/>
            <a:chExt cx="1944914" cy="1819688"/>
          </a:xfrm>
        </p:grpSpPr>
        <p:grpSp>
          <p:nvGrpSpPr>
            <p:cNvPr id="3" name="组合 54"/>
            <p:cNvGrpSpPr/>
            <p:nvPr/>
          </p:nvGrpSpPr>
          <p:grpSpPr>
            <a:xfrm rot="355591">
              <a:off x="3675215" y="1081717"/>
              <a:ext cx="1944914" cy="1819688"/>
              <a:chOff x="2697982" y="1091189"/>
              <a:chExt cx="2704090" cy="2529981"/>
            </a:xfrm>
          </p:grpSpPr>
          <p:sp>
            <p:nvSpPr>
              <p:cNvPr id="57" name="Freeform 6"/>
              <p:cNvSpPr>
                <a:spLocks/>
              </p:cNvSpPr>
              <p:nvPr/>
            </p:nvSpPr>
            <p:spPr bwMode="auto">
              <a:xfrm rot="21103378">
                <a:off x="2717609" y="1463758"/>
                <a:ext cx="2684463" cy="2157412"/>
              </a:xfrm>
              <a:custGeom>
                <a:avLst/>
                <a:gdLst>
                  <a:gd name="T0" fmla="*/ 0 w 106"/>
                  <a:gd name="T1" fmla="*/ 39 h 85"/>
                  <a:gd name="T2" fmla="*/ 46 w 106"/>
                  <a:gd name="T3" fmla="*/ 85 h 85"/>
                  <a:gd name="T4" fmla="*/ 106 w 106"/>
                  <a:gd name="T5" fmla="*/ 43 h 85"/>
                  <a:gd name="T6" fmla="*/ 0 w 106"/>
                  <a:gd name="T7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85">
                    <a:moveTo>
                      <a:pt x="0" y="39"/>
                    </a:moveTo>
                    <a:cubicBezTo>
                      <a:pt x="0" y="39"/>
                      <a:pt x="6" y="80"/>
                      <a:pt x="46" y="85"/>
                    </a:cubicBezTo>
                    <a:cubicBezTo>
                      <a:pt x="46" y="85"/>
                      <a:pt x="53" y="38"/>
                      <a:pt x="106" y="43"/>
                    </a:cubicBezTo>
                    <a:cubicBezTo>
                      <a:pt x="106" y="43"/>
                      <a:pt x="58" y="0"/>
                      <a:pt x="0" y="39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58" name="Freeform 6"/>
              <p:cNvSpPr>
                <a:spLocks/>
              </p:cNvSpPr>
              <p:nvPr/>
            </p:nvSpPr>
            <p:spPr bwMode="auto">
              <a:xfrm>
                <a:off x="3873126" y="1846380"/>
                <a:ext cx="1511129" cy="1540453"/>
              </a:xfrm>
              <a:custGeom>
                <a:avLst/>
                <a:gdLst/>
                <a:ahLst/>
                <a:cxnLst/>
                <a:rect l="l" t="t" r="r" b="b"/>
                <a:pathLst>
                  <a:path w="1511129" h="1540453">
                    <a:moveTo>
                      <a:pt x="100156" y="1"/>
                    </a:moveTo>
                    <a:cubicBezTo>
                      <a:pt x="539397" y="394"/>
                      <a:pt x="906426" y="142846"/>
                      <a:pt x="1155712" y="278485"/>
                    </a:cubicBezTo>
                    <a:lnTo>
                      <a:pt x="1141001" y="263774"/>
                    </a:lnTo>
                    <a:lnTo>
                      <a:pt x="1497718" y="329088"/>
                    </a:lnTo>
                    <a:lnTo>
                      <a:pt x="1497718" y="505189"/>
                    </a:lnTo>
                    <a:cubicBezTo>
                      <a:pt x="1506593" y="512534"/>
                      <a:pt x="1511120" y="516598"/>
                      <a:pt x="1511129" y="516606"/>
                    </a:cubicBezTo>
                    <a:cubicBezTo>
                      <a:pt x="320808" y="404062"/>
                      <a:pt x="46671" y="1329502"/>
                      <a:pt x="0" y="1540453"/>
                    </a:cubicBezTo>
                    <a:lnTo>
                      <a:pt x="0" y="2761"/>
                    </a:lnTo>
                    <a:cubicBezTo>
                      <a:pt x="33768" y="743"/>
                      <a:pt x="67166" y="-29"/>
                      <a:pt x="100156" y="1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BE1247"/>
                  </a:gs>
                  <a:gs pos="27000">
                    <a:srgbClr val="D2144F"/>
                  </a:gs>
                  <a:gs pos="66000">
                    <a:srgbClr val="F87477"/>
                  </a:gs>
                  <a:gs pos="100000">
                    <a:srgbClr val="FA9496"/>
                  </a:gs>
                </a:gsLst>
                <a:lin ang="10800000" scaled="1"/>
                <a:tileRect/>
              </a:gradFill>
              <a:ln w="31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59" name="Freeform 6"/>
              <p:cNvSpPr>
                <a:spLocks/>
              </p:cNvSpPr>
              <p:nvPr/>
            </p:nvSpPr>
            <p:spPr bwMode="auto">
              <a:xfrm>
                <a:off x="2697982" y="1849140"/>
                <a:ext cx="1175144" cy="1579860"/>
              </a:xfrm>
              <a:custGeom>
                <a:avLst/>
                <a:gdLst/>
                <a:ahLst/>
                <a:cxnLst/>
                <a:rect l="l" t="t" r="r" b="b"/>
                <a:pathLst>
                  <a:path w="1175144" h="1579860">
                    <a:moveTo>
                      <a:pt x="1175144" y="0"/>
                    </a:moveTo>
                    <a:lnTo>
                      <a:pt x="1175144" y="1537692"/>
                    </a:lnTo>
                    <a:cubicBezTo>
                      <a:pt x="1169036" y="1564580"/>
                      <a:pt x="1166766" y="1579860"/>
                      <a:pt x="1166766" y="1579860"/>
                    </a:cubicBezTo>
                    <a:cubicBezTo>
                      <a:pt x="153833" y="1452963"/>
                      <a:pt x="1832" y="412468"/>
                      <a:pt x="1810" y="412320"/>
                    </a:cubicBezTo>
                    <a:lnTo>
                      <a:pt x="3076" y="411524"/>
                    </a:lnTo>
                    <a:lnTo>
                      <a:pt x="0" y="411739"/>
                    </a:lnTo>
                    <a:lnTo>
                      <a:pt x="0" y="240917"/>
                    </a:lnTo>
                    <a:lnTo>
                      <a:pt x="296427" y="235893"/>
                    </a:lnTo>
                    <a:lnTo>
                      <a:pt x="293970" y="240808"/>
                    </a:lnTo>
                    <a:cubicBezTo>
                      <a:pt x="605988" y="82024"/>
                      <a:pt x="903139" y="12882"/>
                      <a:pt x="117514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BE1247"/>
                  </a:gs>
                  <a:gs pos="27000">
                    <a:srgbClr val="D2144F"/>
                  </a:gs>
                  <a:gs pos="66000">
                    <a:srgbClr val="F87477"/>
                  </a:gs>
                  <a:gs pos="100000">
                    <a:srgbClr val="FA9496"/>
                  </a:gs>
                </a:gsLst>
                <a:lin ang="10800000" scaled="1"/>
                <a:tileRect/>
              </a:gradFill>
              <a:ln w="31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60" name="Freeform 6"/>
              <p:cNvSpPr>
                <a:spLocks/>
              </p:cNvSpPr>
              <p:nvPr/>
            </p:nvSpPr>
            <p:spPr bwMode="auto">
              <a:xfrm>
                <a:off x="2699792" y="1091189"/>
                <a:ext cx="2684463" cy="2157412"/>
              </a:xfrm>
              <a:custGeom>
                <a:avLst/>
                <a:gdLst>
                  <a:gd name="T0" fmla="*/ 0 w 106"/>
                  <a:gd name="T1" fmla="*/ 39 h 85"/>
                  <a:gd name="T2" fmla="*/ 46 w 106"/>
                  <a:gd name="T3" fmla="*/ 85 h 85"/>
                  <a:gd name="T4" fmla="*/ 106 w 106"/>
                  <a:gd name="T5" fmla="*/ 43 h 85"/>
                  <a:gd name="T6" fmla="*/ 0 w 106"/>
                  <a:gd name="T7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85">
                    <a:moveTo>
                      <a:pt x="0" y="39"/>
                    </a:moveTo>
                    <a:cubicBezTo>
                      <a:pt x="0" y="39"/>
                      <a:pt x="6" y="80"/>
                      <a:pt x="46" y="85"/>
                    </a:cubicBezTo>
                    <a:cubicBezTo>
                      <a:pt x="46" y="85"/>
                      <a:pt x="53" y="38"/>
                      <a:pt x="106" y="43"/>
                    </a:cubicBezTo>
                    <a:cubicBezTo>
                      <a:pt x="106" y="43"/>
                      <a:pt x="58" y="0"/>
                      <a:pt x="0" y="39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rgbClr val="BE1247"/>
                  </a:gs>
                  <a:gs pos="27000">
                    <a:srgbClr val="D2144F"/>
                  </a:gs>
                  <a:gs pos="66000">
                    <a:srgbClr val="F87477"/>
                  </a:gs>
                  <a:gs pos="100000">
                    <a:srgbClr val="FA9496"/>
                  </a:gs>
                </a:gsLst>
                <a:lin ang="0" scaled="1"/>
                <a:tileRect/>
              </a:gradFill>
              <a:ln w="31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56" name="Freeform 6"/>
            <p:cNvSpPr>
              <a:spLocks/>
            </p:cNvSpPr>
            <p:nvPr/>
          </p:nvSpPr>
          <p:spPr bwMode="auto">
            <a:xfrm rot="355591">
              <a:off x="3758393" y="1214615"/>
              <a:ext cx="1661877" cy="1335596"/>
            </a:xfrm>
            <a:custGeom>
              <a:avLst/>
              <a:gdLst>
                <a:gd name="T0" fmla="*/ 0 w 106"/>
                <a:gd name="T1" fmla="*/ 39 h 85"/>
                <a:gd name="T2" fmla="*/ 46 w 106"/>
                <a:gd name="T3" fmla="*/ 85 h 85"/>
                <a:gd name="T4" fmla="*/ 106 w 106"/>
                <a:gd name="T5" fmla="*/ 43 h 85"/>
                <a:gd name="T6" fmla="*/ 0 w 106"/>
                <a:gd name="T7" fmla="*/ 3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85">
                  <a:moveTo>
                    <a:pt x="0" y="39"/>
                  </a:moveTo>
                  <a:cubicBezTo>
                    <a:pt x="0" y="39"/>
                    <a:pt x="6" y="80"/>
                    <a:pt x="46" y="85"/>
                  </a:cubicBezTo>
                  <a:cubicBezTo>
                    <a:pt x="46" y="85"/>
                    <a:pt x="53" y="38"/>
                    <a:pt x="106" y="43"/>
                  </a:cubicBezTo>
                  <a:cubicBezTo>
                    <a:pt x="106" y="43"/>
                    <a:pt x="58" y="0"/>
                    <a:pt x="0" y="39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36000">
                  <a:sysClr val="window" lastClr="FFFFFF">
                    <a:alpha val="0"/>
                  </a:sysClr>
                </a:gs>
              </a:gsLst>
              <a:lin ang="18900000" scaled="1"/>
            </a:gradFill>
            <a:ln w="3175" cap="flat" cmpd="sng" algn="ctr">
              <a:gradFill flip="none" rotWithShape="1">
                <a:gsLst>
                  <a:gs pos="0">
                    <a:sysClr val="window" lastClr="FFFFFF"/>
                  </a:gs>
                  <a:gs pos="36000">
                    <a:sysClr val="window" lastClr="FFFFFF">
                      <a:alpha val="0"/>
                    </a:sysClr>
                  </a:gs>
                </a:gsLst>
                <a:lin ang="16200000" scaled="1"/>
                <a:tileRect/>
              </a:gra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4" name="组合 60"/>
          <p:cNvGrpSpPr/>
          <p:nvPr/>
        </p:nvGrpSpPr>
        <p:grpSpPr>
          <a:xfrm>
            <a:off x="2428860" y="2571744"/>
            <a:ext cx="1819688" cy="1944914"/>
            <a:chOff x="2401378" y="2373445"/>
            <a:chExt cx="1819688" cy="1944914"/>
          </a:xfrm>
        </p:grpSpPr>
        <p:grpSp>
          <p:nvGrpSpPr>
            <p:cNvPr id="5" name="组合 61"/>
            <p:cNvGrpSpPr/>
            <p:nvPr/>
          </p:nvGrpSpPr>
          <p:grpSpPr>
            <a:xfrm rot="16555591">
              <a:off x="2338765" y="2436058"/>
              <a:ext cx="1944914" cy="1819688"/>
              <a:chOff x="2697982" y="1091189"/>
              <a:chExt cx="2704090" cy="2529981"/>
            </a:xfrm>
          </p:grpSpPr>
          <p:sp>
            <p:nvSpPr>
              <p:cNvPr id="64" name="Freeform 6"/>
              <p:cNvSpPr>
                <a:spLocks/>
              </p:cNvSpPr>
              <p:nvPr/>
            </p:nvSpPr>
            <p:spPr bwMode="auto">
              <a:xfrm rot="21103378">
                <a:off x="2717609" y="1463758"/>
                <a:ext cx="2684463" cy="2157412"/>
              </a:xfrm>
              <a:custGeom>
                <a:avLst/>
                <a:gdLst>
                  <a:gd name="T0" fmla="*/ 0 w 106"/>
                  <a:gd name="T1" fmla="*/ 39 h 85"/>
                  <a:gd name="T2" fmla="*/ 46 w 106"/>
                  <a:gd name="T3" fmla="*/ 85 h 85"/>
                  <a:gd name="T4" fmla="*/ 106 w 106"/>
                  <a:gd name="T5" fmla="*/ 43 h 85"/>
                  <a:gd name="T6" fmla="*/ 0 w 106"/>
                  <a:gd name="T7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85">
                    <a:moveTo>
                      <a:pt x="0" y="39"/>
                    </a:moveTo>
                    <a:cubicBezTo>
                      <a:pt x="0" y="39"/>
                      <a:pt x="6" y="80"/>
                      <a:pt x="46" y="85"/>
                    </a:cubicBezTo>
                    <a:cubicBezTo>
                      <a:pt x="46" y="85"/>
                      <a:pt x="53" y="38"/>
                      <a:pt x="106" y="43"/>
                    </a:cubicBezTo>
                    <a:cubicBezTo>
                      <a:pt x="106" y="43"/>
                      <a:pt x="58" y="0"/>
                      <a:pt x="0" y="39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65" name="Freeform 6"/>
              <p:cNvSpPr>
                <a:spLocks/>
              </p:cNvSpPr>
              <p:nvPr/>
            </p:nvSpPr>
            <p:spPr bwMode="auto">
              <a:xfrm>
                <a:off x="3873126" y="1846380"/>
                <a:ext cx="1511129" cy="1540453"/>
              </a:xfrm>
              <a:custGeom>
                <a:avLst/>
                <a:gdLst/>
                <a:ahLst/>
                <a:cxnLst/>
                <a:rect l="l" t="t" r="r" b="b"/>
                <a:pathLst>
                  <a:path w="1511129" h="1540453">
                    <a:moveTo>
                      <a:pt x="100156" y="1"/>
                    </a:moveTo>
                    <a:cubicBezTo>
                      <a:pt x="539397" y="394"/>
                      <a:pt x="906426" y="142846"/>
                      <a:pt x="1155712" y="278485"/>
                    </a:cubicBezTo>
                    <a:lnTo>
                      <a:pt x="1141001" y="263774"/>
                    </a:lnTo>
                    <a:lnTo>
                      <a:pt x="1497718" y="329088"/>
                    </a:lnTo>
                    <a:lnTo>
                      <a:pt x="1497718" y="505189"/>
                    </a:lnTo>
                    <a:cubicBezTo>
                      <a:pt x="1506593" y="512534"/>
                      <a:pt x="1511120" y="516598"/>
                      <a:pt x="1511129" y="516606"/>
                    </a:cubicBezTo>
                    <a:cubicBezTo>
                      <a:pt x="320808" y="404062"/>
                      <a:pt x="46671" y="1329502"/>
                      <a:pt x="0" y="1540453"/>
                    </a:cubicBezTo>
                    <a:lnTo>
                      <a:pt x="0" y="2761"/>
                    </a:lnTo>
                    <a:cubicBezTo>
                      <a:pt x="33768" y="743"/>
                      <a:pt x="67166" y="-29"/>
                      <a:pt x="100156" y="1"/>
                    </a:cubicBezTo>
                    <a:close/>
                  </a:path>
                </a:pathLst>
              </a:custGeom>
              <a:gradFill flip="none" rotWithShape="1">
                <a:gsLst>
                  <a:gs pos="27000">
                    <a:srgbClr val="FF7711"/>
                  </a:gs>
                  <a:gs pos="59000">
                    <a:srgbClr val="FFAA01"/>
                  </a:gs>
                  <a:gs pos="100000">
                    <a:srgbClr val="FECE02"/>
                  </a:gs>
                  <a:gs pos="0">
                    <a:srgbClr val="C73E01"/>
                  </a:gs>
                  <a:gs pos="80000">
                    <a:srgbClr val="FFC000"/>
                  </a:gs>
                </a:gsLst>
                <a:lin ang="10800000" scaled="1"/>
                <a:tileRect/>
              </a:gradFill>
              <a:ln w="635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66" name="Freeform 6"/>
              <p:cNvSpPr>
                <a:spLocks/>
              </p:cNvSpPr>
              <p:nvPr/>
            </p:nvSpPr>
            <p:spPr bwMode="auto">
              <a:xfrm>
                <a:off x="2697982" y="1849140"/>
                <a:ext cx="1175144" cy="1579860"/>
              </a:xfrm>
              <a:custGeom>
                <a:avLst/>
                <a:gdLst/>
                <a:ahLst/>
                <a:cxnLst/>
                <a:rect l="l" t="t" r="r" b="b"/>
                <a:pathLst>
                  <a:path w="1175144" h="1579860">
                    <a:moveTo>
                      <a:pt x="1175144" y="0"/>
                    </a:moveTo>
                    <a:lnTo>
                      <a:pt x="1175144" y="1537692"/>
                    </a:lnTo>
                    <a:cubicBezTo>
                      <a:pt x="1169036" y="1564580"/>
                      <a:pt x="1166766" y="1579860"/>
                      <a:pt x="1166766" y="1579860"/>
                    </a:cubicBezTo>
                    <a:cubicBezTo>
                      <a:pt x="153833" y="1452963"/>
                      <a:pt x="1832" y="412468"/>
                      <a:pt x="1810" y="412320"/>
                    </a:cubicBezTo>
                    <a:lnTo>
                      <a:pt x="3076" y="411524"/>
                    </a:lnTo>
                    <a:lnTo>
                      <a:pt x="0" y="411739"/>
                    </a:lnTo>
                    <a:lnTo>
                      <a:pt x="0" y="240917"/>
                    </a:lnTo>
                    <a:lnTo>
                      <a:pt x="296427" y="235893"/>
                    </a:lnTo>
                    <a:lnTo>
                      <a:pt x="293970" y="240808"/>
                    </a:lnTo>
                    <a:cubicBezTo>
                      <a:pt x="605988" y="82024"/>
                      <a:pt x="903139" y="12882"/>
                      <a:pt x="1175144" y="0"/>
                    </a:cubicBezTo>
                    <a:close/>
                  </a:path>
                </a:pathLst>
              </a:custGeom>
              <a:gradFill flip="none" rotWithShape="1">
                <a:gsLst>
                  <a:gs pos="27000">
                    <a:srgbClr val="FF7711"/>
                  </a:gs>
                  <a:gs pos="59000">
                    <a:srgbClr val="FFAA01"/>
                  </a:gs>
                  <a:gs pos="100000">
                    <a:srgbClr val="FECE02"/>
                  </a:gs>
                  <a:gs pos="0">
                    <a:srgbClr val="C73E01"/>
                  </a:gs>
                  <a:gs pos="80000">
                    <a:srgbClr val="FFC000"/>
                  </a:gs>
                </a:gsLst>
                <a:lin ang="10800000" scaled="1"/>
                <a:tileRect/>
              </a:gradFill>
              <a:ln w="635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67" name="Freeform 6"/>
              <p:cNvSpPr>
                <a:spLocks/>
              </p:cNvSpPr>
              <p:nvPr/>
            </p:nvSpPr>
            <p:spPr bwMode="auto">
              <a:xfrm>
                <a:off x="2699792" y="1091189"/>
                <a:ext cx="2684463" cy="2157412"/>
              </a:xfrm>
              <a:custGeom>
                <a:avLst/>
                <a:gdLst>
                  <a:gd name="T0" fmla="*/ 0 w 106"/>
                  <a:gd name="T1" fmla="*/ 39 h 85"/>
                  <a:gd name="T2" fmla="*/ 46 w 106"/>
                  <a:gd name="T3" fmla="*/ 85 h 85"/>
                  <a:gd name="T4" fmla="*/ 106 w 106"/>
                  <a:gd name="T5" fmla="*/ 43 h 85"/>
                  <a:gd name="T6" fmla="*/ 0 w 106"/>
                  <a:gd name="T7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85">
                    <a:moveTo>
                      <a:pt x="0" y="39"/>
                    </a:moveTo>
                    <a:cubicBezTo>
                      <a:pt x="0" y="39"/>
                      <a:pt x="6" y="80"/>
                      <a:pt x="46" y="85"/>
                    </a:cubicBezTo>
                    <a:cubicBezTo>
                      <a:pt x="46" y="85"/>
                      <a:pt x="53" y="38"/>
                      <a:pt x="106" y="43"/>
                    </a:cubicBezTo>
                    <a:cubicBezTo>
                      <a:pt x="106" y="43"/>
                      <a:pt x="58" y="0"/>
                      <a:pt x="0" y="39"/>
                    </a:cubicBezTo>
                    <a:close/>
                  </a:path>
                </a:pathLst>
              </a:custGeom>
              <a:gradFill flip="none" rotWithShape="1">
                <a:gsLst>
                  <a:gs pos="27000">
                    <a:srgbClr val="FF7711"/>
                  </a:gs>
                  <a:gs pos="59000">
                    <a:srgbClr val="FFAA01"/>
                  </a:gs>
                  <a:gs pos="100000">
                    <a:srgbClr val="FECE02"/>
                  </a:gs>
                  <a:gs pos="0">
                    <a:srgbClr val="C73E01"/>
                  </a:gs>
                  <a:gs pos="80000">
                    <a:srgbClr val="FFC000"/>
                  </a:gs>
                </a:gsLst>
                <a:lin ang="0" scaled="1"/>
                <a:tileRect/>
              </a:gradFill>
              <a:ln w="6350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63" name="Freeform 6"/>
            <p:cNvSpPr>
              <a:spLocks/>
            </p:cNvSpPr>
            <p:nvPr/>
          </p:nvSpPr>
          <p:spPr bwMode="auto">
            <a:xfrm rot="16550645">
              <a:off x="2383491" y="2721988"/>
              <a:ext cx="1661877" cy="1335596"/>
            </a:xfrm>
            <a:custGeom>
              <a:avLst/>
              <a:gdLst>
                <a:gd name="T0" fmla="*/ 0 w 106"/>
                <a:gd name="T1" fmla="*/ 39 h 85"/>
                <a:gd name="T2" fmla="*/ 46 w 106"/>
                <a:gd name="T3" fmla="*/ 85 h 85"/>
                <a:gd name="T4" fmla="*/ 106 w 106"/>
                <a:gd name="T5" fmla="*/ 43 h 85"/>
                <a:gd name="T6" fmla="*/ 0 w 106"/>
                <a:gd name="T7" fmla="*/ 3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85">
                  <a:moveTo>
                    <a:pt x="0" y="39"/>
                  </a:moveTo>
                  <a:cubicBezTo>
                    <a:pt x="0" y="39"/>
                    <a:pt x="6" y="80"/>
                    <a:pt x="46" y="85"/>
                  </a:cubicBezTo>
                  <a:cubicBezTo>
                    <a:pt x="46" y="85"/>
                    <a:pt x="53" y="38"/>
                    <a:pt x="106" y="43"/>
                  </a:cubicBezTo>
                  <a:cubicBezTo>
                    <a:pt x="106" y="43"/>
                    <a:pt x="58" y="0"/>
                    <a:pt x="0" y="39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36000">
                  <a:sysClr val="window" lastClr="FFFFFF">
                    <a:alpha val="0"/>
                  </a:sysClr>
                </a:gs>
              </a:gsLst>
              <a:lin ang="18900000" scaled="1"/>
            </a:gradFill>
            <a:ln w="3175" cap="flat" cmpd="sng" algn="ctr">
              <a:gradFill flip="none" rotWithShape="1">
                <a:gsLst>
                  <a:gs pos="0">
                    <a:sysClr val="window" lastClr="FFFFFF"/>
                  </a:gs>
                  <a:gs pos="36000">
                    <a:sysClr val="window" lastClr="FFFFFF">
                      <a:alpha val="0"/>
                    </a:sysClr>
                  </a:gs>
                </a:gsLst>
                <a:lin ang="16200000" scaled="1"/>
                <a:tileRect/>
              </a:gra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6" name="组合 67"/>
          <p:cNvGrpSpPr/>
          <p:nvPr/>
        </p:nvGrpSpPr>
        <p:grpSpPr>
          <a:xfrm>
            <a:off x="3705397" y="3929256"/>
            <a:ext cx="1944914" cy="1819688"/>
            <a:chOff x="3689365" y="3761660"/>
            <a:chExt cx="1944914" cy="1819688"/>
          </a:xfrm>
        </p:grpSpPr>
        <p:grpSp>
          <p:nvGrpSpPr>
            <p:cNvPr id="7" name="组合 68"/>
            <p:cNvGrpSpPr/>
            <p:nvPr/>
          </p:nvGrpSpPr>
          <p:grpSpPr>
            <a:xfrm rot="11155591">
              <a:off x="3689365" y="3761660"/>
              <a:ext cx="1944914" cy="1819688"/>
              <a:chOff x="2697982" y="1091189"/>
              <a:chExt cx="2704090" cy="2529981"/>
            </a:xfrm>
          </p:grpSpPr>
          <p:sp>
            <p:nvSpPr>
              <p:cNvPr id="71" name="Freeform 6"/>
              <p:cNvSpPr>
                <a:spLocks/>
              </p:cNvSpPr>
              <p:nvPr/>
            </p:nvSpPr>
            <p:spPr bwMode="auto">
              <a:xfrm rot="21103378">
                <a:off x="2717609" y="1463758"/>
                <a:ext cx="2684463" cy="2157412"/>
              </a:xfrm>
              <a:custGeom>
                <a:avLst/>
                <a:gdLst>
                  <a:gd name="T0" fmla="*/ 0 w 106"/>
                  <a:gd name="T1" fmla="*/ 39 h 85"/>
                  <a:gd name="T2" fmla="*/ 46 w 106"/>
                  <a:gd name="T3" fmla="*/ 85 h 85"/>
                  <a:gd name="T4" fmla="*/ 106 w 106"/>
                  <a:gd name="T5" fmla="*/ 43 h 85"/>
                  <a:gd name="T6" fmla="*/ 0 w 106"/>
                  <a:gd name="T7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85">
                    <a:moveTo>
                      <a:pt x="0" y="39"/>
                    </a:moveTo>
                    <a:cubicBezTo>
                      <a:pt x="0" y="39"/>
                      <a:pt x="6" y="80"/>
                      <a:pt x="46" y="85"/>
                    </a:cubicBezTo>
                    <a:cubicBezTo>
                      <a:pt x="46" y="85"/>
                      <a:pt x="53" y="38"/>
                      <a:pt x="106" y="43"/>
                    </a:cubicBezTo>
                    <a:cubicBezTo>
                      <a:pt x="106" y="43"/>
                      <a:pt x="58" y="0"/>
                      <a:pt x="0" y="39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72" name="Freeform 6"/>
              <p:cNvSpPr>
                <a:spLocks/>
              </p:cNvSpPr>
              <p:nvPr/>
            </p:nvSpPr>
            <p:spPr bwMode="auto">
              <a:xfrm>
                <a:off x="3873126" y="1846380"/>
                <a:ext cx="1511129" cy="1540453"/>
              </a:xfrm>
              <a:custGeom>
                <a:avLst/>
                <a:gdLst/>
                <a:ahLst/>
                <a:cxnLst/>
                <a:rect l="l" t="t" r="r" b="b"/>
                <a:pathLst>
                  <a:path w="1511129" h="1540453">
                    <a:moveTo>
                      <a:pt x="100156" y="1"/>
                    </a:moveTo>
                    <a:cubicBezTo>
                      <a:pt x="539397" y="394"/>
                      <a:pt x="906426" y="142846"/>
                      <a:pt x="1155712" y="278485"/>
                    </a:cubicBezTo>
                    <a:lnTo>
                      <a:pt x="1141001" y="263774"/>
                    </a:lnTo>
                    <a:lnTo>
                      <a:pt x="1497718" y="329088"/>
                    </a:lnTo>
                    <a:lnTo>
                      <a:pt x="1497718" y="505189"/>
                    </a:lnTo>
                    <a:cubicBezTo>
                      <a:pt x="1506593" y="512534"/>
                      <a:pt x="1511120" y="516598"/>
                      <a:pt x="1511129" y="516606"/>
                    </a:cubicBezTo>
                    <a:cubicBezTo>
                      <a:pt x="320808" y="404062"/>
                      <a:pt x="46671" y="1329502"/>
                      <a:pt x="0" y="1540453"/>
                    </a:cubicBezTo>
                    <a:lnTo>
                      <a:pt x="0" y="2761"/>
                    </a:lnTo>
                    <a:cubicBezTo>
                      <a:pt x="33768" y="743"/>
                      <a:pt x="67166" y="-29"/>
                      <a:pt x="100156" y="1"/>
                    </a:cubicBezTo>
                    <a:close/>
                  </a:path>
                </a:pathLst>
              </a:custGeom>
              <a:gradFill flip="none" rotWithShape="1">
                <a:gsLst>
                  <a:gs pos="18000">
                    <a:srgbClr val="119707"/>
                  </a:gs>
                  <a:gs pos="67000">
                    <a:srgbClr val="8AD53F"/>
                  </a:gs>
                  <a:gs pos="100000">
                    <a:srgbClr val="BCEB6F"/>
                  </a:gs>
                </a:gsLst>
                <a:lin ang="10800000" scaled="1"/>
                <a:tileRect/>
              </a:gradFill>
              <a:ln w="31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73" name="Freeform 6"/>
              <p:cNvSpPr>
                <a:spLocks/>
              </p:cNvSpPr>
              <p:nvPr/>
            </p:nvSpPr>
            <p:spPr bwMode="auto">
              <a:xfrm>
                <a:off x="2697982" y="1849140"/>
                <a:ext cx="1175144" cy="1579860"/>
              </a:xfrm>
              <a:custGeom>
                <a:avLst/>
                <a:gdLst/>
                <a:ahLst/>
                <a:cxnLst/>
                <a:rect l="l" t="t" r="r" b="b"/>
                <a:pathLst>
                  <a:path w="1175144" h="1579860">
                    <a:moveTo>
                      <a:pt x="1175144" y="0"/>
                    </a:moveTo>
                    <a:lnTo>
                      <a:pt x="1175144" y="1537692"/>
                    </a:lnTo>
                    <a:cubicBezTo>
                      <a:pt x="1169036" y="1564580"/>
                      <a:pt x="1166766" y="1579860"/>
                      <a:pt x="1166766" y="1579860"/>
                    </a:cubicBezTo>
                    <a:cubicBezTo>
                      <a:pt x="153833" y="1452963"/>
                      <a:pt x="1832" y="412468"/>
                      <a:pt x="1810" y="412320"/>
                    </a:cubicBezTo>
                    <a:lnTo>
                      <a:pt x="3076" y="411524"/>
                    </a:lnTo>
                    <a:lnTo>
                      <a:pt x="0" y="411739"/>
                    </a:lnTo>
                    <a:lnTo>
                      <a:pt x="0" y="240917"/>
                    </a:lnTo>
                    <a:lnTo>
                      <a:pt x="296427" y="235893"/>
                    </a:lnTo>
                    <a:lnTo>
                      <a:pt x="293970" y="240808"/>
                    </a:lnTo>
                    <a:cubicBezTo>
                      <a:pt x="605988" y="82024"/>
                      <a:pt x="903139" y="12882"/>
                      <a:pt x="1175144" y="0"/>
                    </a:cubicBezTo>
                    <a:close/>
                  </a:path>
                </a:pathLst>
              </a:custGeom>
              <a:gradFill flip="none" rotWithShape="1">
                <a:gsLst>
                  <a:gs pos="18000">
                    <a:srgbClr val="119707"/>
                  </a:gs>
                  <a:gs pos="67000">
                    <a:srgbClr val="8AD53F"/>
                  </a:gs>
                  <a:gs pos="100000">
                    <a:srgbClr val="BCEB6F"/>
                  </a:gs>
                </a:gsLst>
                <a:lin ang="10800000" scaled="1"/>
                <a:tileRect/>
              </a:gradFill>
              <a:ln w="31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74" name="Freeform 6"/>
              <p:cNvSpPr>
                <a:spLocks/>
              </p:cNvSpPr>
              <p:nvPr/>
            </p:nvSpPr>
            <p:spPr bwMode="auto">
              <a:xfrm>
                <a:off x="2699792" y="1091189"/>
                <a:ext cx="2684463" cy="2157412"/>
              </a:xfrm>
              <a:custGeom>
                <a:avLst/>
                <a:gdLst>
                  <a:gd name="T0" fmla="*/ 0 w 106"/>
                  <a:gd name="T1" fmla="*/ 39 h 85"/>
                  <a:gd name="T2" fmla="*/ 46 w 106"/>
                  <a:gd name="T3" fmla="*/ 85 h 85"/>
                  <a:gd name="T4" fmla="*/ 106 w 106"/>
                  <a:gd name="T5" fmla="*/ 43 h 85"/>
                  <a:gd name="T6" fmla="*/ 0 w 106"/>
                  <a:gd name="T7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85">
                    <a:moveTo>
                      <a:pt x="0" y="39"/>
                    </a:moveTo>
                    <a:cubicBezTo>
                      <a:pt x="0" y="39"/>
                      <a:pt x="6" y="80"/>
                      <a:pt x="46" y="85"/>
                    </a:cubicBezTo>
                    <a:cubicBezTo>
                      <a:pt x="46" y="85"/>
                      <a:pt x="53" y="38"/>
                      <a:pt x="106" y="43"/>
                    </a:cubicBezTo>
                    <a:cubicBezTo>
                      <a:pt x="106" y="43"/>
                      <a:pt x="58" y="0"/>
                      <a:pt x="0" y="39"/>
                    </a:cubicBezTo>
                    <a:close/>
                  </a:path>
                </a:pathLst>
              </a:custGeom>
              <a:gradFill flip="none" rotWithShape="1">
                <a:gsLst>
                  <a:gs pos="18000">
                    <a:srgbClr val="119707"/>
                  </a:gs>
                  <a:gs pos="67000">
                    <a:srgbClr val="8AD53F"/>
                  </a:gs>
                  <a:gs pos="100000">
                    <a:srgbClr val="BCEB6F"/>
                  </a:gs>
                </a:gsLst>
                <a:lin ang="0" scaled="1"/>
                <a:tileRect/>
              </a:gradFill>
              <a:ln w="31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70" name="Freeform 6"/>
            <p:cNvSpPr>
              <a:spLocks/>
            </p:cNvSpPr>
            <p:nvPr/>
          </p:nvSpPr>
          <p:spPr bwMode="auto">
            <a:xfrm rot="11131079">
              <a:off x="3894056" y="4115200"/>
              <a:ext cx="1661877" cy="1335596"/>
            </a:xfrm>
            <a:custGeom>
              <a:avLst/>
              <a:gdLst>
                <a:gd name="T0" fmla="*/ 0 w 106"/>
                <a:gd name="T1" fmla="*/ 39 h 85"/>
                <a:gd name="T2" fmla="*/ 46 w 106"/>
                <a:gd name="T3" fmla="*/ 85 h 85"/>
                <a:gd name="T4" fmla="*/ 106 w 106"/>
                <a:gd name="T5" fmla="*/ 43 h 85"/>
                <a:gd name="T6" fmla="*/ 0 w 106"/>
                <a:gd name="T7" fmla="*/ 3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85">
                  <a:moveTo>
                    <a:pt x="0" y="39"/>
                  </a:moveTo>
                  <a:cubicBezTo>
                    <a:pt x="0" y="39"/>
                    <a:pt x="6" y="80"/>
                    <a:pt x="46" y="85"/>
                  </a:cubicBezTo>
                  <a:cubicBezTo>
                    <a:pt x="46" y="85"/>
                    <a:pt x="53" y="38"/>
                    <a:pt x="106" y="43"/>
                  </a:cubicBezTo>
                  <a:cubicBezTo>
                    <a:pt x="106" y="43"/>
                    <a:pt x="58" y="0"/>
                    <a:pt x="0" y="39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36000">
                  <a:sysClr val="window" lastClr="FFFFFF">
                    <a:alpha val="0"/>
                  </a:sysClr>
                </a:gs>
              </a:gsLst>
              <a:lin ang="18900000" scaled="1"/>
            </a:gradFill>
            <a:ln w="3175" cap="flat" cmpd="sng" algn="ctr">
              <a:gradFill flip="none" rotWithShape="1">
                <a:gsLst>
                  <a:gs pos="0">
                    <a:sysClr val="window" lastClr="FFFFFF"/>
                  </a:gs>
                  <a:gs pos="36000">
                    <a:sysClr val="window" lastClr="FFFFFF">
                      <a:alpha val="0"/>
                    </a:sysClr>
                  </a:gs>
                </a:gsLst>
                <a:lin ang="16200000" scaled="1"/>
                <a:tileRect/>
              </a:gra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grpSp>
        <p:nvGrpSpPr>
          <p:cNvPr id="8" name="组合 74"/>
          <p:cNvGrpSpPr/>
          <p:nvPr/>
        </p:nvGrpSpPr>
        <p:grpSpPr>
          <a:xfrm>
            <a:off x="5062450" y="2532890"/>
            <a:ext cx="1819688" cy="1944914"/>
            <a:chOff x="5046418" y="2365294"/>
            <a:chExt cx="1819688" cy="1944914"/>
          </a:xfrm>
        </p:grpSpPr>
        <p:grpSp>
          <p:nvGrpSpPr>
            <p:cNvPr id="9" name="组合 75"/>
            <p:cNvGrpSpPr/>
            <p:nvPr/>
          </p:nvGrpSpPr>
          <p:grpSpPr>
            <a:xfrm rot="5755591">
              <a:off x="4983805" y="2427907"/>
              <a:ext cx="1944914" cy="1819688"/>
              <a:chOff x="2697982" y="1091189"/>
              <a:chExt cx="2704090" cy="2529981"/>
            </a:xfrm>
          </p:grpSpPr>
          <p:sp>
            <p:nvSpPr>
              <p:cNvPr id="78" name="Freeform 6"/>
              <p:cNvSpPr>
                <a:spLocks/>
              </p:cNvSpPr>
              <p:nvPr/>
            </p:nvSpPr>
            <p:spPr bwMode="auto">
              <a:xfrm rot="21103378">
                <a:off x="2717609" y="1463758"/>
                <a:ext cx="2684463" cy="2157412"/>
              </a:xfrm>
              <a:custGeom>
                <a:avLst/>
                <a:gdLst>
                  <a:gd name="T0" fmla="*/ 0 w 106"/>
                  <a:gd name="T1" fmla="*/ 39 h 85"/>
                  <a:gd name="T2" fmla="*/ 46 w 106"/>
                  <a:gd name="T3" fmla="*/ 85 h 85"/>
                  <a:gd name="T4" fmla="*/ 106 w 106"/>
                  <a:gd name="T5" fmla="*/ 43 h 85"/>
                  <a:gd name="T6" fmla="*/ 0 w 106"/>
                  <a:gd name="T7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85">
                    <a:moveTo>
                      <a:pt x="0" y="39"/>
                    </a:moveTo>
                    <a:cubicBezTo>
                      <a:pt x="0" y="39"/>
                      <a:pt x="6" y="80"/>
                      <a:pt x="46" y="85"/>
                    </a:cubicBezTo>
                    <a:cubicBezTo>
                      <a:pt x="46" y="85"/>
                      <a:pt x="53" y="38"/>
                      <a:pt x="106" y="43"/>
                    </a:cubicBezTo>
                    <a:cubicBezTo>
                      <a:pt x="106" y="43"/>
                      <a:pt x="58" y="0"/>
                      <a:pt x="0" y="39"/>
                    </a:cubicBezTo>
                    <a:close/>
                  </a:path>
                </a:pathLst>
              </a:custGeom>
              <a:solidFill>
                <a:sysClr val="windowText" lastClr="000000">
                  <a:alpha val="50000"/>
                </a:sysClr>
              </a:solidFill>
              <a:ln w="317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79" name="Freeform 6"/>
              <p:cNvSpPr>
                <a:spLocks/>
              </p:cNvSpPr>
              <p:nvPr/>
            </p:nvSpPr>
            <p:spPr bwMode="auto">
              <a:xfrm>
                <a:off x="3873126" y="1846380"/>
                <a:ext cx="1511129" cy="1540453"/>
              </a:xfrm>
              <a:custGeom>
                <a:avLst/>
                <a:gdLst/>
                <a:ahLst/>
                <a:cxnLst/>
                <a:rect l="l" t="t" r="r" b="b"/>
                <a:pathLst>
                  <a:path w="1511129" h="1540453">
                    <a:moveTo>
                      <a:pt x="100156" y="1"/>
                    </a:moveTo>
                    <a:cubicBezTo>
                      <a:pt x="539397" y="394"/>
                      <a:pt x="906426" y="142846"/>
                      <a:pt x="1155712" y="278485"/>
                    </a:cubicBezTo>
                    <a:lnTo>
                      <a:pt x="1141001" y="263774"/>
                    </a:lnTo>
                    <a:lnTo>
                      <a:pt x="1497718" y="329088"/>
                    </a:lnTo>
                    <a:lnTo>
                      <a:pt x="1497718" y="505189"/>
                    </a:lnTo>
                    <a:cubicBezTo>
                      <a:pt x="1506593" y="512534"/>
                      <a:pt x="1511120" y="516598"/>
                      <a:pt x="1511129" y="516606"/>
                    </a:cubicBezTo>
                    <a:cubicBezTo>
                      <a:pt x="320808" y="404062"/>
                      <a:pt x="46671" y="1329502"/>
                      <a:pt x="0" y="1540453"/>
                    </a:cubicBezTo>
                    <a:lnTo>
                      <a:pt x="0" y="2761"/>
                    </a:lnTo>
                    <a:cubicBezTo>
                      <a:pt x="33768" y="743"/>
                      <a:pt x="67166" y="-29"/>
                      <a:pt x="100156" y="1"/>
                    </a:cubicBezTo>
                    <a:close/>
                  </a:path>
                </a:pathLst>
              </a:custGeom>
              <a:gradFill flip="none" rotWithShape="1">
                <a:gsLst>
                  <a:gs pos="17000">
                    <a:srgbClr val="00B0F0">
                      <a:shade val="30000"/>
                      <a:satMod val="115000"/>
                    </a:srgbClr>
                  </a:gs>
                  <a:gs pos="56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ln w="31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80" name="Freeform 6"/>
              <p:cNvSpPr>
                <a:spLocks/>
              </p:cNvSpPr>
              <p:nvPr/>
            </p:nvSpPr>
            <p:spPr bwMode="auto">
              <a:xfrm>
                <a:off x="2697982" y="1849140"/>
                <a:ext cx="1175144" cy="1579860"/>
              </a:xfrm>
              <a:custGeom>
                <a:avLst/>
                <a:gdLst/>
                <a:ahLst/>
                <a:cxnLst/>
                <a:rect l="l" t="t" r="r" b="b"/>
                <a:pathLst>
                  <a:path w="1175144" h="1579860">
                    <a:moveTo>
                      <a:pt x="1175144" y="0"/>
                    </a:moveTo>
                    <a:lnTo>
                      <a:pt x="1175144" y="1537692"/>
                    </a:lnTo>
                    <a:cubicBezTo>
                      <a:pt x="1169036" y="1564580"/>
                      <a:pt x="1166766" y="1579860"/>
                      <a:pt x="1166766" y="1579860"/>
                    </a:cubicBezTo>
                    <a:cubicBezTo>
                      <a:pt x="153833" y="1452963"/>
                      <a:pt x="1832" y="412468"/>
                      <a:pt x="1810" y="412320"/>
                    </a:cubicBezTo>
                    <a:lnTo>
                      <a:pt x="3076" y="411524"/>
                    </a:lnTo>
                    <a:lnTo>
                      <a:pt x="0" y="411739"/>
                    </a:lnTo>
                    <a:lnTo>
                      <a:pt x="0" y="240917"/>
                    </a:lnTo>
                    <a:lnTo>
                      <a:pt x="296427" y="235893"/>
                    </a:lnTo>
                    <a:lnTo>
                      <a:pt x="293970" y="240808"/>
                    </a:lnTo>
                    <a:cubicBezTo>
                      <a:pt x="605988" y="82024"/>
                      <a:pt x="903139" y="12882"/>
                      <a:pt x="1175144" y="0"/>
                    </a:cubicBezTo>
                    <a:close/>
                  </a:path>
                </a:pathLst>
              </a:custGeom>
              <a:gradFill flip="none" rotWithShape="1">
                <a:gsLst>
                  <a:gs pos="17000">
                    <a:srgbClr val="00B0F0">
                      <a:shade val="30000"/>
                      <a:satMod val="115000"/>
                    </a:srgbClr>
                  </a:gs>
                  <a:gs pos="56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  <a:ln w="31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  <p:sp>
            <p:nvSpPr>
              <p:cNvPr id="81" name="Freeform 6"/>
              <p:cNvSpPr>
                <a:spLocks/>
              </p:cNvSpPr>
              <p:nvPr/>
            </p:nvSpPr>
            <p:spPr bwMode="auto">
              <a:xfrm>
                <a:off x="2699792" y="1091189"/>
                <a:ext cx="2684463" cy="2157412"/>
              </a:xfrm>
              <a:custGeom>
                <a:avLst/>
                <a:gdLst>
                  <a:gd name="T0" fmla="*/ 0 w 106"/>
                  <a:gd name="T1" fmla="*/ 39 h 85"/>
                  <a:gd name="T2" fmla="*/ 46 w 106"/>
                  <a:gd name="T3" fmla="*/ 85 h 85"/>
                  <a:gd name="T4" fmla="*/ 106 w 106"/>
                  <a:gd name="T5" fmla="*/ 43 h 85"/>
                  <a:gd name="T6" fmla="*/ 0 w 106"/>
                  <a:gd name="T7" fmla="*/ 39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06" h="85">
                    <a:moveTo>
                      <a:pt x="0" y="39"/>
                    </a:moveTo>
                    <a:cubicBezTo>
                      <a:pt x="0" y="39"/>
                      <a:pt x="6" y="80"/>
                      <a:pt x="46" y="85"/>
                    </a:cubicBezTo>
                    <a:cubicBezTo>
                      <a:pt x="46" y="85"/>
                      <a:pt x="53" y="38"/>
                      <a:pt x="106" y="43"/>
                    </a:cubicBezTo>
                    <a:cubicBezTo>
                      <a:pt x="106" y="43"/>
                      <a:pt x="58" y="0"/>
                      <a:pt x="0" y="39"/>
                    </a:cubicBezTo>
                    <a:close/>
                  </a:path>
                </a:pathLst>
              </a:custGeom>
              <a:gradFill flip="none" rotWithShape="1">
                <a:gsLst>
                  <a:gs pos="17000">
                    <a:srgbClr val="00B0F0">
                      <a:shade val="30000"/>
                      <a:satMod val="115000"/>
                    </a:srgbClr>
                  </a:gs>
                  <a:gs pos="56000">
                    <a:srgbClr val="00B0F0">
                      <a:shade val="67500"/>
                      <a:satMod val="115000"/>
                    </a:srgbClr>
                  </a:gs>
                  <a:gs pos="100000">
                    <a:srgbClr val="00B0F0">
                      <a:shade val="100000"/>
                      <a:satMod val="115000"/>
                    </a:srgbClr>
                  </a:gs>
                </a:gsLst>
                <a:lin ang="0" scaled="1"/>
                <a:tileRect/>
              </a:gradFill>
              <a:ln w="3175" cap="flat" cmpd="sng" algn="ctr">
                <a:solidFill>
                  <a:sysClr val="window" lastClr="FFFFFF"/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zh-CN" alt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宋体"/>
                </a:endParaRPr>
              </a:p>
            </p:txBody>
          </p:sp>
        </p:grpSp>
        <p:sp>
          <p:nvSpPr>
            <p:cNvPr id="77" name="Freeform 6"/>
            <p:cNvSpPr>
              <a:spLocks/>
            </p:cNvSpPr>
            <p:nvPr/>
          </p:nvSpPr>
          <p:spPr bwMode="auto">
            <a:xfrm rot="5766299">
              <a:off x="5221023" y="2632926"/>
              <a:ext cx="1661877" cy="1335596"/>
            </a:xfrm>
            <a:custGeom>
              <a:avLst/>
              <a:gdLst>
                <a:gd name="T0" fmla="*/ 0 w 106"/>
                <a:gd name="T1" fmla="*/ 39 h 85"/>
                <a:gd name="T2" fmla="*/ 46 w 106"/>
                <a:gd name="T3" fmla="*/ 85 h 85"/>
                <a:gd name="T4" fmla="*/ 106 w 106"/>
                <a:gd name="T5" fmla="*/ 43 h 85"/>
                <a:gd name="T6" fmla="*/ 0 w 106"/>
                <a:gd name="T7" fmla="*/ 39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6" h="85">
                  <a:moveTo>
                    <a:pt x="0" y="39"/>
                  </a:moveTo>
                  <a:cubicBezTo>
                    <a:pt x="0" y="39"/>
                    <a:pt x="6" y="80"/>
                    <a:pt x="46" y="85"/>
                  </a:cubicBezTo>
                  <a:cubicBezTo>
                    <a:pt x="46" y="85"/>
                    <a:pt x="53" y="38"/>
                    <a:pt x="106" y="43"/>
                  </a:cubicBezTo>
                  <a:cubicBezTo>
                    <a:pt x="106" y="43"/>
                    <a:pt x="58" y="0"/>
                    <a:pt x="0" y="39"/>
                  </a:cubicBezTo>
                  <a:close/>
                </a:path>
              </a:pathLst>
            </a:custGeom>
            <a:gradFill>
              <a:gsLst>
                <a:gs pos="0">
                  <a:sysClr val="window" lastClr="FFFFFF"/>
                </a:gs>
                <a:gs pos="36000">
                  <a:sysClr val="window" lastClr="FFFFFF">
                    <a:alpha val="0"/>
                  </a:sysClr>
                </a:gs>
              </a:gsLst>
              <a:lin ang="18900000" scaled="1"/>
            </a:gradFill>
            <a:ln w="3175" cap="flat" cmpd="sng" algn="ctr">
              <a:gradFill flip="none" rotWithShape="1">
                <a:gsLst>
                  <a:gs pos="0">
                    <a:sysClr val="window" lastClr="FFFFFF"/>
                  </a:gs>
                  <a:gs pos="36000">
                    <a:sysClr val="window" lastClr="FFFFFF">
                      <a:alpha val="0"/>
                    </a:sysClr>
                  </a:gs>
                </a:gsLst>
                <a:lin ang="16200000" scaled="1"/>
                <a:tileRect/>
              </a:gradFill>
              <a:prstDash val="solid"/>
            </a:ln>
            <a:effectLst/>
          </p:spPr>
          <p:txBody>
            <a:bodyPr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宋体"/>
              </a:endParaRPr>
            </a:p>
          </p:txBody>
        </p:sp>
      </p:grpSp>
      <p:sp>
        <p:nvSpPr>
          <p:cNvPr id="82" name="任意多边形 81"/>
          <p:cNvSpPr/>
          <p:nvPr/>
        </p:nvSpPr>
        <p:spPr>
          <a:xfrm>
            <a:off x="4214810" y="1285860"/>
            <a:ext cx="857256" cy="467946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25400" cap="flat" cmpd="sng" algn="ctr">
            <a:solidFill>
              <a:srgbClr val="BE1247"/>
            </a:solidFill>
            <a:prstDash val="sysDot"/>
            <a:headEnd type="oval"/>
            <a:tailEnd type="oval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83" name="任意多边形 82"/>
          <p:cNvSpPr/>
          <p:nvPr/>
        </p:nvSpPr>
        <p:spPr>
          <a:xfrm flipH="1">
            <a:off x="2214546" y="2857496"/>
            <a:ext cx="953786" cy="637343"/>
          </a:xfrm>
          <a:custGeom>
            <a:avLst/>
            <a:gdLst>
              <a:gd name="connsiteX0" fmla="*/ 0 w 2286000"/>
              <a:gd name="connsiteY0" fmla="*/ 472440 h 472440"/>
              <a:gd name="connsiteX1" fmla="*/ 472440 w 2286000"/>
              <a:gd name="connsiteY1" fmla="*/ 0 h 472440"/>
              <a:gd name="connsiteX2" fmla="*/ 2286000 w 2286000"/>
              <a:gd name="connsiteY2" fmla="*/ 0 h 472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86000" h="472440">
                <a:moveTo>
                  <a:pt x="0" y="472440"/>
                </a:moveTo>
                <a:lnTo>
                  <a:pt x="472440" y="0"/>
                </a:lnTo>
                <a:lnTo>
                  <a:pt x="2286000" y="0"/>
                </a:lnTo>
              </a:path>
            </a:pathLst>
          </a:custGeom>
          <a:noFill/>
          <a:ln w="25400" cap="flat" cmpd="sng" algn="ctr">
            <a:solidFill>
              <a:srgbClr val="C73E01"/>
            </a:solidFill>
            <a:prstDash val="sysDot"/>
            <a:headEnd type="oval"/>
            <a:tailEnd type="oval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cxnSp>
        <p:nvCxnSpPr>
          <p:cNvPr id="84" name="直接连接符 83"/>
          <p:cNvCxnSpPr/>
          <p:nvPr/>
        </p:nvCxnSpPr>
        <p:spPr>
          <a:xfrm rot="10800000">
            <a:off x="3428992" y="6572272"/>
            <a:ext cx="928694" cy="1588"/>
          </a:xfrm>
          <a:prstGeom prst="line">
            <a:avLst/>
          </a:prstGeom>
          <a:noFill/>
          <a:ln w="25400" cap="flat" cmpd="sng" algn="ctr">
            <a:solidFill>
              <a:srgbClr val="119707"/>
            </a:solidFill>
            <a:prstDash val="sysDot"/>
            <a:headEnd type="oval"/>
            <a:tailEnd type="oval"/>
          </a:ln>
          <a:effectLst/>
        </p:spPr>
      </p:cxnSp>
      <p:cxnSp>
        <p:nvCxnSpPr>
          <p:cNvPr id="85" name="直接连接符 84"/>
          <p:cNvCxnSpPr/>
          <p:nvPr/>
        </p:nvCxnSpPr>
        <p:spPr>
          <a:xfrm>
            <a:off x="6143636" y="3857628"/>
            <a:ext cx="714218" cy="0"/>
          </a:xfrm>
          <a:prstGeom prst="line">
            <a:avLst/>
          </a:prstGeom>
          <a:noFill/>
          <a:ln w="25400" cap="flat" cmpd="sng" algn="ctr">
            <a:solidFill>
              <a:srgbClr val="006A96"/>
            </a:solidFill>
            <a:prstDash val="sysDot"/>
            <a:headEnd type="oval"/>
            <a:tailEnd type="oval"/>
          </a:ln>
          <a:effectLst/>
        </p:spPr>
      </p:cxnSp>
      <p:sp>
        <p:nvSpPr>
          <p:cNvPr id="89" name="矩形 88"/>
          <p:cNvSpPr/>
          <p:nvPr/>
        </p:nvSpPr>
        <p:spPr>
          <a:xfrm>
            <a:off x="5643570" y="1928802"/>
            <a:ext cx="3214710" cy="45719"/>
          </a:xfrm>
          <a:prstGeom prst="rect">
            <a:avLst/>
          </a:prstGeom>
          <a:solidFill>
            <a:srgbClr val="BE124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6000760" y="4857760"/>
            <a:ext cx="2857520" cy="45719"/>
          </a:xfrm>
          <a:prstGeom prst="rect">
            <a:avLst/>
          </a:prstGeom>
          <a:solidFill>
            <a:srgbClr val="006A96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214282" y="4071942"/>
            <a:ext cx="2643174" cy="45719"/>
          </a:xfrm>
          <a:prstGeom prst="rect">
            <a:avLst/>
          </a:prstGeom>
          <a:solidFill>
            <a:srgbClr val="119707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2329072" y="115273"/>
            <a:ext cx="46813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Основные ожидаемые результаты </a:t>
            </a:r>
            <a:endParaRPr lang="ru-RU" u="sng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214282" y="642918"/>
            <a:ext cx="335758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Организация деятельности,</a:t>
            </a:r>
          </a:p>
          <a:p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активизация работы</a:t>
            </a:r>
            <a:endParaRPr lang="ru-RU" sz="1800" dirty="0">
              <a:solidFill>
                <a:schemeClr val="bg1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214282" y="1357298"/>
            <a:ext cx="3000396" cy="1754326"/>
          </a:xfrm>
          <a:prstGeom prst="rect">
            <a:avLst/>
          </a:prstGeom>
          <a:ln w="3175">
            <a:noFill/>
          </a:ln>
        </p:spPr>
        <p:txBody>
          <a:bodyPr wrap="square">
            <a:spAutoFit/>
          </a:bodyPr>
          <a:lstStyle/>
          <a:p>
            <a:pPr lvl="0" algn="l">
              <a:buFont typeface="Arial" pitchFamily="34" charset="0"/>
              <a:buChar char="•"/>
            </a:pPr>
            <a:endParaRPr lang="ru-RU" sz="1200" dirty="0" smtClean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>
              <a:buFont typeface="Arial" pitchFamily="34" charset="0"/>
              <a:buChar char="•"/>
            </a:pPr>
            <a:r>
              <a:rPr lang="ru-RU" sz="12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Динамика развития ребенка за период пребывания </a:t>
            </a:r>
          </a:p>
          <a:p>
            <a:pPr algn="l"/>
            <a:r>
              <a:rPr lang="ru-RU" sz="12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 группе</a:t>
            </a:r>
            <a:endParaRPr lang="ru-RU" sz="1200" dirty="0" smtClean="0"/>
          </a:p>
          <a:p>
            <a:pPr lvl="0" algn="l">
              <a:buFont typeface="Arial" pitchFamily="34" charset="0"/>
              <a:buChar char="•"/>
            </a:pPr>
            <a:r>
              <a:rPr lang="ru-RU" sz="12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Развитие </a:t>
            </a:r>
            <a:r>
              <a:rPr lang="ru-RU" sz="1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ценностных ориентаций, превращение обобщенного социального опыта во внутреннюю силу, мотив, побуждающий ребенка к социальной деятельности;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0" y="3357562"/>
            <a:ext cx="27146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Социализированность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воспитанников</a:t>
            </a:r>
          </a:p>
        </p:txBody>
      </p:sp>
      <p:cxnSp>
        <p:nvCxnSpPr>
          <p:cNvPr id="75" name="直接连接符 83"/>
          <p:cNvCxnSpPr/>
          <p:nvPr/>
        </p:nvCxnSpPr>
        <p:spPr>
          <a:xfrm rot="5400000">
            <a:off x="3715538" y="5928536"/>
            <a:ext cx="1285884" cy="1588"/>
          </a:xfrm>
          <a:prstGeom prst="line">
            <a:avLst/>
          </a:prstGeom>
          <a:noFill/>
          <a:ln w="25400" cap="flat" cmpd="sng" algn="ctr">
            <a:solidFill>
              <a:srgbClr val="119707"/>
            </a:solidFill>
            <a:prstDash val="sysDot"/>
            <a:headEnd type="oval"/>
            <a:tailEnd type="oval"/>
          </a:ln>
          <a:effectLst/>
        </p:spPr>
      </p:cxnSp>
      <p:sp>
        <p:nvSpPr>
          <p:cNvPr id="106" name="矩形 88"/>
          <p:cNvSpPr/>
          <p:nvPr/>
        </p:nvSpPr>
        <p:spPr>
          <a:xfrm>
            <a:off x="428596" y="1357298"/>
            <a:ext cx="2714644" cy="45719"/>
          </a:xfrm>
          <a:prstGeom prst="rect">
            <a:avLst/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70000">
                <a:srgbClr val="FF0300"/>
              </a:gs>
              <a:gs pos="100000">
                <a:srgbClr val="4D0808"/>
              </a:gs>
            </a:gsLst>
            <a:path path="circle">
              <a:fillToRect l="100000" t="100000"/>
            </a:path>
            <a:tileRect r="-100000" b="-100000"/>
          </a:gradFill>
          <a:ln w="0" cap="flat" cmpd="sng" algn="ctr">
            <a:solidFill>
              <a:schemeClr val="tx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宋体"/>
            </a:endParaRPr>
          </a:p>
        </p:txBody>
      </p:sp>
      <p:sp>
        <p:nvSpPr>
          <p:cNvPr id="107" name="Прямоугольник 106"/>
          <p:cNvSpPr/>
          <p:nvPr/>
        </p:nvSpPr>
        <p:spPr>
          <a:xfrm>
            <a:off x="0" y="4365010"/>
            <a:ext cx="3819844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buFont typeface="Arial" pitchFamily="34" charset="0"/>
              <a:buChar char="•"/>
            </a:pPr>
            <a:r>
              <a:rPr lang="ru-RU" sz="1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Ценностная ориентация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Ценностная устойчивость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Наличие устойчивого интереса к чему-либо </a:t>
            </a:r>
          </a:p>
          <a:p>
            <a:pPr lvl="0" algn="l"/>
            <a:r>
              <a:rPr lang="ru-RU" sz="1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 мере его реализации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Адекватность самооценки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Наличие практических умений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 Знание источников информации и умение найти</a:t>
            </a:r>
          </a:p>
          <a:p>
            <a:pPr lvl="0" algn="l"/>
            <a:r>
              <a:rPr lang="ru-RU" sz="1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в них необходимую объективную информацию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2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Сформированность</a:t>
            </a:r>
            <a:r>
              <a:rPr lang="ru-RU" sz="1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отношения к другому человеку как высшей ценности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Наличие жизненных планов и представлений о способах их реализации</a:t>
            </a:r>
          </a:p>
          <a:p>
            <a:pPr lvl="0" algn="l">
              <a:buFont typeface="Arial" pitchFamily="34" charset="0"/>
              <a:buChar char="•"/>
            </a:pPr>
            <a:endParaRPr lang="ru-RU" sz="1200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8" name="Прямоугольник 107"/>
          <p:cNvSpPr/>
          <p:nvPr/>
        </p:nvSpPr>
        <p:spPr>
          <a:xfrm>
            <a:off x="5143504" y="642918"/>
            <a:ext cx="4000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spcBef>
                <a:spcPts val="1800"/>
              </a:spcBef>
            </a:pP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Формирование у воспитанников духовно-нравственных ценностей Общенациональной патриотической идеи «</a:t>
            </a:r>
            <a:r>
              <a:rPr lang="ru-RU" sz="18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Мәңгілік</a:t>
            </a: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Ел» </a:t>
            </a:r>
          </a:p>
        </p:txBody>
      </p:sp>
      <p:sp>
        <p:nvSpPr>
          <p:cNvPr id="109" name="Прямоугольник 108"/>
          <p:cNvSpPr/>
          <p:nvPr/>
        </p:nvSpPr>
        <p:spPr>
          <a:xfrm>
            <a:off x="6500826" y="2143116"/>
            <a:ext cx="24289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buFont typeface="Arial" pitchFamily="34" charset="0"/>
              <a:buChar char="•"/>
            </a:pPr>
            <a:r>
              <a:rPr lang="ru-RU" sz="12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Уровень воспитанности (показатель  результативности оценки воспитательного  процесса)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2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Педагогический </a:t>
            </a:r>
            <a:r>
              <a:rPr lang="ru-RU" sz="1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анализ воспитательной работы (показатель оценки воспитательного процесса)</a:t>
            </a:r>
            <a:endParaRPr lang="ru-RU" sz="1200" b="1" dirty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0" name="Прямоугольник 109"/>
          <p:cNvSpPr/>
          <p:nvPr/>
        </p:nvSpPr>
        <p:spPr>
          <a:xfrm>
            <a:off x="6000760" y="3929066"/>
            <a:ext cx="28575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Профессиональное</a:t>
            </a:r>
          </a:p>
          <a:p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развитие педагогов </a:t>
            </a:r>
          </a:p>
        </p:txBody>
      </p:sp>
      <p:sp>
        <p:nvSpPr>
          <p:cNvPr id="111" name="Прямоугольник 110"/>
          <p:cNvSpPr/>
          <p:nvPr/>
        </p:nvSpPr>
        <p:spPr>
          <a:xfrm>
            <a:off x="6072198" y="5072074"/>
            <a:ext cx="28575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l">
              <a:buFont typeface="Arial" pitchFamily="34" charset="0"/>
              <a:buChar char="•"/>
            </a:pPr>
            <a:r>
              <a:rPr lang="ru-RU" sz="1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усовершенствование менеджмента и </a:t>
            </a:r>
            <a:endParaRPr lang="ru-RU" sz="1200" dirty="0" smtClean="0"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l"/>
            <a:r>
              <a:rPr lang="ru-RU" sz="12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мониторинга  развития </a:t>
            </a:r>
            <a:r>
              <a:rPr lang="ru-RU" sz="1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детского дома.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квалификация 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профессионализм</a:t>
            </a:r>
          </a:p>
          <a:p>
            <a:pPr lvl="0" algn="l">
              <a:buFont typeface="Arial" pitchFamily="34" charset="0"/>
              <a:buChar char="•"/>
            </a:pPr>
            <a:r>
              <a:rPr lang="ru-RU" sz="12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продуктивность </a:t>
            </a:r>
          </a:p>
        </p:txBody>
      </p:sp>
    </p:spTree>
    <p:extLst>
      <p:ext uri="{BB962C8B-B14F-4D97-AF65-F5344CB8AC3E}">
        <p14:creationId xmlns:p14="http://schemas.microsoft.com/office/powerpoint/2010/main" val="1519869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ограмма">
  <a:themeElements>
    <a:clrScheme name="">
      <a:dk1>
        <a:srgbClr val="FFFFFF"/>
      </a:dk1>
      <a:lt1>
        <a:srgbClr val="FFFFFF"/>
      </a:lt1>
      <a:dk2>
        <a:srgbClr val="FFFFFF"/>
      </a:dk2>
      <a:lt2>
        <a:srgbClr val="267DFE"/>
      </a:lt2>
      <a:accent1>
        <a:srgbClr val="309CFE"/>
      </a:accent1>
      <a:accent2>
        <a:srgbClr val="1BBAF9"/>
      </a:accent2>
      <a:accent3>
        <a:srgbClr val="FFFFFF"/>
      </a:accent3>
      <a:accent4>
        <a:srgbClr val="DADADA"/>
      </a:accent4>
      <a:accent5>
        <a:srgbClr val="ADCBFE"/>
      </a:accent5>
      <a:accent6>
        <a:srgbClr val="17A8E2"/>
      </a:accent6>
      <a:hlink>
        <a:srgbClr val="3DD4FD"/>
      </a:hlink>
      <a:folHlink>
        <a:srgbClr val="FFFFFF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0E0F83"/>
        </a:lt2>
        <a:accent1>
          <a:srgbClr val="4049D2"/>
        </a:accent1>
        <a:accent2>
          <a:srgbClr val="494FD9"/>
        </a:accent2>
        <a:accent3>
          <a:srgbClr val="FFFFFF"/>
        </a:accent3>
        <a:accent4>
          <a:srgbClr val="404040"/>
        </a:accent4>
        <a:accent5>
          <a:srgbClr val="AFB1E5"/>
        </a:accent5>
        <a:accent6>
          <a:srgbClr val="4147C4"/>
        </a:accent6>
        <a:hlink>
          <a:srgbClr val="757DD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4B8ACD"/>
        </a:lt2>
        <a:accent1>
          <a:srgbClr val="5C98C2"/>
        </a:accent1>
        <a:accent2>
          <a:srgbClr val="93BAD6"/>
        </a:accent2>
        <a:accent3>
          <a:srgbClr val="FFFFFF"/>
        </a:accent3>
        <a:accent4>
          <a:srgbClr val="404040"/>
        </a:accent4>
        <a:accent5>
          <a:srgbClr val="B5CADD"/>
        </a:accent5>
        <a:accent6>
          <a:srgbClr val="85A8C2"/>
        </a:accent6>
        <a:hlink>
          <a:srgbClr val="AECDE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114682"/>
        </a:lt2>
        <a:accent1>
          <a:srgbClr val="295B99"/>
        </a:accent1>
        <a:accent2>
          <a:srgbClr val="406DA6"/>
        </a:accent2>
        <a:accent3>
          <a:srgbClr val="FFFFFF"/>
        </a:accent3>
        <a:accent4>
          <a:srgbClr val="404040"/>
        </a:accent4>
        <a:accent5>
          <a:srgbClr val="ACB5CA"/>
        </a:accent5>
        <a:accent6>
          <a:srgbClr val="396296"/>
        </a:accent6>
        <a:hlink>
          <a:srgbClr val="5F84B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617180"/>
        </a:lt2>
        <a:accent1>
          <a:srgbClr val="85919F"/>
        </a:accent1>
        <a:accent2>
          <a:srgbClr val="96A3AF"/>
        </a:accent2>
        <a:accent3>
          <a:srgbClr val="FFFFFF"/>
        </a:accent3>
        <a:accent4>
          <a:srgbClr val="404040"/>
        </a:accent4>
        <a:accent5>
          <a:srgbClr val="C2C7CD"/>
        </a:accent5>
        <a:accent6>
          <a:srgbClr val="87939E"/>
        </a:accent6>
        <a:hlink>
          <a:srgbClr val="AFB9C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C8C8C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2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D0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397AF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3892F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FC90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FA21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BDD00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4D4D4D"/>
        </a:dk1>
        <a:lt1>
          <a:srgbClr val="FFFFFF"/>
        </a:lt1>
        <a:dk2>
          <a:srgbClr val="4D4D4D"/>
        </a:dk2>
        <a:lt2>
          <a:srgbClr val="00632B"/>
        </a:lt2>
        <a:accent1>
          <a:srgbClr val="009A5A"/>
        </a:accent1>
        <a:accent2>
          <a:srgbClr val="00B069"/>
        </a:accent2>
        <a:accent3>
          <a:srgbClr val="FFFFFF"/>
        </a:accent3>
        <a:accent4>
          <a:srgbClr val="404040"/>
        </a:accent4>
        <a:accent5>
          <a:srgbClr val="AACAB5"/>
        </a:accent5>
        <a:accent6>
          <a:srgbClr val="009F5E"/>
        </a:accent6>
        <a:hlink>
          <a:srgbClr val="5DC3E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0E0F83"/>
        </a:lt2>
        <a:accent1>
          <a:srgbClr val="4049D2"/>
        </a:accent1>
        <a:accent2>
          <a:srgbClr val="494FD9"/>
        </a:accent2>
        <a:accent3>
          <a:srgbClr val="FFFFFF"/>
        </a:accent3>
        <a:accent4>
          <a:srgbClr val="404040"/>
        </a:accent4>
        <a:accent5>
          <a:srgbClr val="AFB1E5"/>
        </a:accent5>
        <a:accent6>
          <a:srgbClr val="4147C4"/>
        </a:accent6>
        <a:hlink>
          <a:srgbClr val="757DD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4B8ACD"/>
        </a:lt2>
        <a:accent1>
          <a:srgbClr val="5C98C2"/>
        </a:accent1>
        <a:accent2>
          <a:srgbClr val="93BAD6"/>
        </a:accent2>
        <a:accent3>
          <a:srgbClr val="FFFFFF"/>
        </a:accent3>
        <a:accent4>
          <a:srgbClr val="404040"/>
        </a:accent4>
        <a:accent5>
          <a:srgbClr val="B5CADD"/>
        </a:accent5>
        <a:accent6>
          <a:srgbClr val="85A8C2"/>
        </a:accent6>
        <a:hlink>
          <a:srgbClr val="AECDE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114682"/>
        </a:lt2>
        <a:accent1>
          <a:srgbClr val="295B99"/>
        </a:accent1>
        <a:accent2>
          <a:srgbClr val="406DA6"/>
        </a:accent2>
        <a:accent3>
          <a:srgbClr val="FFFFFF"/>
        </a:accent3>
        <a:accent4>
          <a:srgbClr val="404040"/>
        </a:accent4>
        <a:accent5>
          <a:srgbClr val="ACB5CA"/>
        </a:accent5>
        <a:accent6>
          <a:srgbClr val="396296"/>
        </a:accent6>
        <a:hlink>
          <a:srgbClr val="5F84B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617180"/>
        </a:lt2>
        <a:accent1>
          <a:srgbClr val="85919F"/>
        </a:accent1>
        <a:accent2>
          <a:srgbClr val="96A3AF"/>
        </a:accent2>
        <a:accent3>
          <a:srgbClr val="FFFFFF"/>
        </a:accent3>
        <a:accent4>
          <a:srgbClr val="404040"/>
        </a:accent4>
        <a:accent5>
          <a:srgbClr val="C2C7CD"/>
        </a:accent5>
        <a:accent6>
          <a:srgbClr val="87939E"/>
        </a:accent6>
        <a:hlink>
          <a:srgbClr val="AFB9C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C8C8C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2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D0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397AF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3892F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FC90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FA21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BDD00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4D4D4D"/>
        </a:dk1>
        <a:lt1>
          <a:srgbClr val="FFFFFF"/>
        </a:lt1>
        <a:dk2>
          <a:srgbClr val="4D4D4D"/>
        </a:dk2>
        <a:lt2>
          <a:srgbClr val="00632B"/>
        </a:lt2>
        <a:accent1>
          <a:srgbClr val="009A5A"/>
        </a:accent1>
        <a:accent2>
          <a:srgbClr val="00B069"/>
        </a:accent2>
        <a:accent3>
          <a:srgbClr val="FFFFFF"/>
        </a:accent3>
        <a:accent4>
          <a:srgbClr val="404040"/>
        </a:accent4>
        <a:accent5>
          <a:srgbClr val="AACAB5"/>
        </a:accent5>
        <a:accent6>
          <a:srgbClr val="009F5E"/>
        </a:accent6>
        <a:hlink>
          <a:srgbClr val="5DC3E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4D4D4D"/>
        </a:dk1>
        <a:lt1>
          <a:srgbClr val="FFFFFF"/>
        </a:lt1>
        <a:dk2>
          <a:srgbClr val="4D4D4D"/>
        </a:dk2>
        <a:lt2>
          <a:srgbClr val="4290A6"/>
        </a:lt2>
        <a:accent1>
          <a:srgbClr val="14B2CE"/>
        </a:accent1>
        <a:accent2>
          <a:srgbClr val="38C2DE"/>
        </a:accent2>
        <a:accent3>
          <a:srgbClr val="FFFFFF"/>
        </a:accent3>
        <a:accent4>
          <a:srgbClr val="404040"/>
        </a:accent4>
        <a:accent5>
          <a:srgbClr val="AAD5E3"/>
        </a:accent5>
        <a:accent6>
          <a:srgbClr val="32B0C9"/>
        </a:accent6>
        <a:hlink>
          <a:srgbClr val="61E6F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программа">
  <a:themeElements>
    <a:clrScheme name="">
      <a:dk1>
        <a:srgbClr val="FFFFFF"/>
      </a:dk1>
      <a:lt1>
        <a:srgbClr val="FFFFFF"/>
      </a:lt1>
      <a:dk2>
        <a:srgbClr val="FFFFFF"/>
      </a:dk2>
      <a:lt2>
        <a:srgbClr val="267DFE"/>
      </a:lt2>
      <a:accent1>
        <a:srgbClr val="309CFE"/>
      </a:accent1>
      <a:accent2>
        <a:srgbClr val="1BBAF9"/>
      </a:accent2>
      <a:accent3>
        <a:srgbClr val="FFFFFF"/>
      </a:accent3>
      <a:accent4>
        <a:srgbClr val="DADADA"/>
      </a:accent4>
      <a:accent5>
        <a:srgbClr val="ADCBFE"/>
      </a:accent5>
      <a:accent6>
        <a:srgbClr val="17A8E2"/>
      </a:accent6>
      <a:hlink>
        <a:srgbClr val="3DD4FD"/>
      </a:hlink>
      <a:folHlink>
        <a:srgbClr val="FFFFFF"/>
      </a:folHlink>
    </a:clrScheme>
    <a:fontScheme name="powerpoint-template-24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0E0F83"/>
        </a:lt2>
        <a:accent1>
          <a:srgbClr val="4049D2"/>
        </a:accent1>
        <a:accent2>
          <a:srgbClr val="494FD9"/>
        </a:accent2>
        <a:accent3>
          <a:srgbClr val="FFFFFF"/>
        </a:accent3>
        <a:accent4>
          <a:srgbClr val="404040"/>
        </a:accent4>
        <a:accent5>
          <a:srgbClr val="AFB1E5"/>
        </a:accent5>
        <a:accent6>
          <a:srgbClr val="4147C4"/>
        </a:accent6>
        <a:hlink>
          <a:srgbClr val="757DD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4B8ACD"/>
        </a:lt2>
        <a:accent1>
          <a:srgbClr val="5C98C2"/>
        </a:accent1>
        <a:accent2>
          <a:srgbClr val="93BAD6"/>
        </a:accent2>
        <a:accent3>
          <a:srgbClr val="FFFFFF"/>
        </a:accent3>
        <a:accent4>
          <a:srgbClr val="404040"/>
        </a:accent4>
        <a:accent5>
          <a:srgbClr val="B5CADD"/>
        </a:accent5>
        <a:accent6>
          <a:srgbClr val="85A8C2"/>
        </a:accent6>
        <a:hlink>
          <a:srgbClr val="AECDE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114682"/>
        </a:lt2>
        <a:accent1>
          <a:srgbClr val="295B99"/>
        </a:accent1>
        <a:accent2>
          <a:srgbClr val="406DA6"/>
        </a:accent2>
        <a:accent3>
          <a:srgbClr val="FFFFFF"/>
        </a:accent3>
        <a:accent4>
          <a:srgbClr val="404040"/>
        </a:accent4>
        <a:accent5>
          <a:srgbClr val="ACB5CA"/>
        </a:accent5>
        <a:accent6>
          <a:srgbClr val="396296"/>
        </a:accent6>
        <a:hlink>
          <a:srgbClr val="5F84B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617180"/>
        </a:lt2>
        <a:accent1>
          <a:srgbClr val="85919F"/>
        </a:accent1>
        <a:accent2>
          <a:srgbClr val="96A3AF"/>
        </a:accent2>
        <a:accent3>
          <a:srgbClr val="FFFFFF"/>
        </a:accent3>
        <a:accent4>
          <a:srgbClr val="404040"/>
        </a:accent4>
        <a:accent5>
          <a:srgbClr val="C2C7CD"/>
        </a:accent5>
        <a:accent6>
          <a:srgbClr val="87939E"/>
        </a:accent6>
        <a:hlink>
          <a:srgbClr val="AFB9C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C8C8C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2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D0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397AF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3892F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FC90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FA21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BDD00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4D4D4D"/>
        </a:dk1>
        <a:lt1>
          <a:srgbClr val="FFFFFF"/>
        </a:lt1>
        <a:dk2>
          <a:srgbClr val="4D4D4D"/>
        </a:dk2>
        <a:lt2>
          <a:srgbClr val="00632B"/>
        </a:lt2>
        <a:accent1>
          <a:srgbClr val="009A5A"/>
        </a:accent1>
        <a:accent2>
          <a:srgbClr val="00B069"/>
        </a:accent2>
        <a:accent3>
          <a:srgbClr val="FFFFFF"/>
        </a:accent3>
        <a:accent4>
          <a:srgbClr val="404040"/>
        </a:accent4>
        <a:accent5>
          <a:srgbClr val="AACAB5"/>
        </a:accent5>
        <a:accent6>
          <a:srgbClr val="009F5E"/>
        </a:accent6>
        <a:hlink>
          <a:srgbClr val="5DC3E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4793C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2">
        <a:dk1>
          <a:srgbClr val="4D4D4D"/>
        </a:dk1>
        <a:lt1>
          <a:srgbClr val="FFFFFF"/>
        </a:lt1>
        <a:dk2>
          <a:srgbClr val="4D4D4D"/>
        </a:dk2>
        <a:lt2>
          <a:srgbClr val="CC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3">
        <a:dk1>
          <a:srgbClr val="4D4D4D"/>
        </a:dk1>
        <a:lt1>
          <a:srgbClr val="FFFFFF"/>
        </a:lt1>
        <a:dk2>
          <a:srgbClr val="4D4D4D"/>
        </a:dk2>
        <a:lt2>
          <a:srgbClr val="0E0F83"/>
        </a:lt2>
        <a:accent1>
          <a:srgbClr val="4049D2"/>
        </a:accent1>
        <a:accent2>
          <a:srgbClr val="494FD9"/>
        </a:accent2>
        <a:accent3>
          <a:srgbClr val="FFFFFF"/>
        </a:accent3>
        <a:accent4>
          <a:srgbClr val="404040"/>
        </a:accent4>
        <a:accent5>
          <a:srgbClr val="AFB1E5"/>
        </a:accent5>
        <a:accent6>
          <a:srgbClr val="4147C4"/>
        </a:accent6>
        <a:hlink>
          <a:srgbClr val="757DD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4">
        <a:dk1>
          <a:srgbClr val="4D4D4D"/>
        </a:dk1>
        <a:lt1>
          <a:srgbClr val="FFFFFF"/>
        </a:lt1>
        <a:dk2>
          <a:srgbClr val="4D4D4D"/>
        </a:dk2>
        <a:lt2>
          <a:srgbClr val="4B8ACD"/>
        </a:lt2>
        <a:accent1>
          <a:srgbClr val="5C98C2"/>
        </a:accent1>
        <a:accent2>
          <a:srgbClr val="93BAD6"/>
        </a:accent2>
        <a:accent3>
          <a:srgbClr val="FFFFFF"/>
        </a:accent3>
        <a:accent4>
          <a:srgbClr val="404040"/>
        </a:accent4>
        <a:accent5>
          <a:srgbClr val="B5CADD"/>
        </a:accent5>
        <a:accent6>
          <a:srgbClr val="85A8C2"/>
        </a:accent6>
        <a:hlink>
          <a:srgbClr val="AECDE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5">
        <a:dk1>
          <a:srgbClr val="4D4D4D"/>
        </a:dk1>
        <a:lt1>
          <a:srgbClr val="FFFFFF"/>
        </a:lt1>
        <a:dk2>
          <a:srgbClr val="4D4D4D"/>
        </a:dk2>
        <a:lt2>
          <a:srgbClr val="114682"/>
        </a:lt2>
        <a:accent1>
          <a:srgbClr val="295B99"/>
        </a:accent1>
        <a:accent2>
          <a:srgbClr val="406DA6"/>
        </a:accent2>
        <a:accent3>
          <a:srgbClr val="FFFFFF"/>
        </a:accent3>
        <a:accent4>
          <a:srgbClr val="404040"/>
        </a:accent4>
        <a:accent5>
          <a:srgbClr val="ACB5CA"/>
        </a:accent5>
        <a:accent6>
          <a:srgbClr val="396296"/>
        </a:accent6>
        <a:hlink>
          <a:srgbClr val="5F84B5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6">
        <a:dk1>
          <a:srgbClr val="4D4D4D"/>
        </a:dk1>
        <a:lt1>
          <a:srgbClr val="FFFFFF"/>
        </a:lt1>
        <a:dk2>
          <a:srgbClr val="4D4D4D"/>
        </a:dk2>
        <a:lt2>
          <a:srgbClr val="617180"/>
        </a:lt2>
        <a:accent1>
          <a:srgbClr val="85919F"/>
        </a:accent1>
        <a:accent2>
          <a:srgbClr val="96A3AF"/>
        </a:accent2>
        <a:accent3>
          <a:srgbClr val="FFFFFF"/>
        </a:accent3>
        <a:accent4>
          <a:srgbClr val="404040"/>
        </a:accent4>
        <a:accent5>
          <a:srgbClr val="C2C7CD"/>
        </a:accent5>
        <a:accent6>
          <a:srgbClr val="87939E"/>
        </a:accent6>
        <a:hlink>
          <a:srgbClr val="AFB9C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7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C8C8C8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8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2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9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D0000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0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397AFD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1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3892FE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2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FC901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3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FFA21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4">
        <a:dk1>
          <a:srgbClr val="4D4D4D"/>
        </a:dk1>
        <a:lt1>
          <a:srgbClr val="FFFFFF"/>
        </a:lt1>
        <a:dk2>
          <a:srgbClr val="4D4D4D"/>
        </a:dk2>
        <a:lt2>
          <a:srgbClr val="888888"/>
        </a:lt2>
        <a:accent1>
          <a:srgbClr val="9E9E9E"/>
        </a:accent1>
        <a:accent2>
          <a:srgbClr val="BEBEBE"/>
        </a:accent2>
        <a:accent3>
          <a:srgbClr val="FFFFFF"/>
        </a:accent3>
        <a:accent4>
          <a:srgbClr val="404040"/>
        </a:accent4>
        <a:accent5>
          <a:srgbClr val="CCCCCC"/>
        </a:accent5>
        <a:accent6>
          <a:srgbClr val="ACACAC"/>
        </a:accent6>
        <a:hlink>
          <a:srgbClr val="BDD006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5">
        <a:dk1>
          <a:srgbClr val="4D4D4D"/>
        </a:dk1>
        <a:lt1>
          <a:srgbClr val="FFFFFF"/>
        </a:lt1>
        <a:dk2>
          <a:srgbClr val="4D4D4D"/>
        </a:dk2>
        <a:lt2>
          <a:srgbClr val="00632B"/>
        </a:lt2>
        <a:accent1>
          <a:srgbClr val="009A5A"/>
        </a:accent1>
        <a:accent2>
          <a:srgbClr val="00B069"/>
        </a:accent2>
        <a:accent3>
          <a:srgbClr val="FFFFFF"/>
        </a:accent3>
        <a:accent4>
          <a:srgbClr val="404040"/>
        </a:accent4>
        <a:accent5>
          <a:srgbClr val="AACAB5"/>
        </a:accent5>
        <a:accent6>
          <a:srgbClr val="009F5E"/>
        </a:accent6>
        <a:hlink>
          <a:srgbClr val="5DC3E7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-24 16">
        <a:dk1>
          <a:srgbClr val="4D4D4D"/>
        </a:dk1>
        <a:lt1>
          <a:srgbClr val="FFFFFF"/>
        </a:lt1>
        <a:dk2>
          <a:srgbClr val="4D4D4D"/>
        </a:dk2>
        <a:lt2>
          <a:srgbClr val="4290A6"/>
        </a:lt2>
        <a:accent1>
          <a:srgbClr val="14B2CE"/>
        </a:accent1>
        <a:accent2>
          <a:srgbClr val="38C2DE"/>
        </a:accent2>
        <a:accent3>
          <a:srgbClr val="FFFFFF"/>
        </a:accent3>
        <a:accent4>
          <a:srgbClr val="404040"/>
        </a:accent4>
        <a:accent5>
          <a:srgbClr val="AAD5E3"/>
        </a:accent5>
        <a:accent6>
          <a:srgbClr val="32B0C9"/>
        </a:accent6>
        <a:hlink>
          <a:srgbClr val="61E6F9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программа</Template>
  <TotalTime>2622</TotalTime>
  <Words>1575</Words>
  <Application>Microsoft Office PowerPoint</Application>
  <PresentationFormat>Экран (4:3)</PresentationFormat>
  <Paragraphs>225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11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24" baseType="lpstr">
      <vt:lpstr>Arial Unicode MS</vt:lpstr>
      <vt:lpstr>Gulim</vt:lpstr>
      <vt:lpstr>맑은 고딕</vt:lpstr>
      <vt:lpstr>微软雅黑</vt:lpstr>
      <vt:lpstr>宋体</vt:lpstr>
      <vt:lpstr>Arial</vt:lpstr>
      <vt:lpstr>Calibri</vt:lpstr>
      <vt:lpstr>Microsoft Sans Serif</vt:lpstr>
      <vt:lpstr>Segoe UI</vt:lpstr>
      <vt:lpstr>华文细黑</vt:lpstr>
      <vt:lpstr>Times New Roman</vt:lpstr>
      <vt:lpstr>программа</vt:lpstr>
      <vt:lpstr>1_программа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keu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fly</dc:creator>
  <cp:lastModifiedBy>Elena</cp:lastModifiedBy>
  <cp:revision>281</cp:revision>
  <dcterms:created xsi:type="dcterms:W3CDTF">2018-11-07T14:26:05Z</dcterms:created>
  <dcterms:modified xsi:type="dcterms:W3CDTF">2020-01-08T07:48:28Z</dcterms:modified>
</cp:coreProperties>
</file>