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1" r:id="rId5"/>
    <p:sldId id="260" r:id="rId6"/>
    <p:sldId id="262" r:id="rId7"/>
    <p:sldId id="264" r:id="rId8"/>
    <p:sldId id="258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84C5-A739-4764-AB5C-12E6918C6451}" type="datetimeFigureOut">
              <a:rPr lang="ru-RU" smtClean="0"/>
              <a:t>06.01.2020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C0798-B4BB-42DE-ABEE-7147787AE65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84C5-A739-4764-AB5C-12E6918C6451}" type="datetimeFigureOut">
              <a:rPr lang="ru-RU" smtClean="0"/>
              <a:t>06.01.2020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C0798-B4BB-42DE-ABEE-7147787AE6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84C5-A739-4764-AB5C-12E6918C6451}" type="datetimeFigureOut">
              <a:rPr lang="ru-RU" smtClean="0"/>
              <a:t>06.01.2020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C0798-B4BB-42DE-ABEE-7147787AE6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84C5-A739-4764-AB5C-12E6918C6451}" type="datetimeFigureOut">
              <a:rPr lang="ru-RU" smtClean="0"/>
              <a:t>06.01.2020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C0798-B4BB-42DE-ABEE-7147787AE65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84C5-A739-4764-AB5C-12E6918C6451}" type="datetimeFigureOut">
              <a:rPr lang="ru-RU" smtClean="0"/>
              <a:t>06.01.2020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C0798-B4BB-42DE-ABEE-7147787AE6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84C5-A739-4764-AB5C-12E6918C6451}" type="datetimeFigureOut">
              <a:rPr lang="ru-RU" smtClean="0"/>
              <a:t>06.01.2020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C0798-B4BB-42DE-ABEE-7147787AE65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84C5-A739-4764-AB5C-12E6918C6451}" type="datetimeFigureOut">
              <a:rPr lang="ru-RU" smtClean="0"/>
              <a:t>06.01.2020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C0798-B4BB-42DE-ABEE-7147787AE65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84C5-A739-4764-AB5C-12E6918C6451}" type="datetimeFigureOut">
              <a:rPr lang="ru-RU" smtClean="0"/>
              <a:t>06.01.2020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C0798-B4BB-42DE-ABEE-7147787AE6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84C5-A739-4764-AB5C-12E6918C6451}" type="datetimeFigureOut">
              <a:rPr lang="ru-RU" smtClean="0"/>
              <a:t>06.01.2020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C0798-B4BB-42DE-ABEE-7147787AE6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84C5-A739-4764-AB5C-12E6918C6451}" type="datetimeFigureOut">
              <a:rPr lang="ru-RU" smtClean="0"/>
              <a:t>06.01.2020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C0798-B4BB-42DE-ABEE-7147787AE65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184C5-A739-4764-AB5C-12E6918C6451}" type="datetimeFigureOut">
              <a:rPr lang="ru-RU" smtClean="0"/>
              <a:t>06.01.2020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C0798-B4BB-42DE-ABEE-7147787AE65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8E184C5-A739-4764-AB5C-12E6918C6451}" type="datetimeFigureOut">
              <a:rPr lang="ru-RU" smtClean="0"/>
              <a:t>06.01.2020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93C0798-B4BB-42DE-ABEE-7147787AE65F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zi.ua/news/kapitoshka-prines-svoey-sozdatelnitse-420-tysyach-griven_23345/" TargetMode="External"/><Relationship Id="rId2" Type="http://schemas.openxmlformats.org/officeDocument/2006/relationships/hyperlink" Target="https://www.liveinternet.ru/users/svetlana-sima/post306254217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&#1091;&#1088;&#1086;&#1082;.&#1088;&#1092;/library/raspredelitelnij_diktant__k_uroku_russkogo_yazika__233809.html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149080"/>
            <a:ext cx="5637010" cy="882119"/>
          </a:xfrm>
        </p:spPr>
        <p:txBody>
          <a:bodyPr>
            <a:normAutofit/>
          </a:bodyPr>
          <a:lstStyle/>
          <a:p>
            <a:r>
              <a:rPr lang="ru-RU" sz="2800" dirty="0" smtClean="0"/>
              <a:t>7 класс</a:t>
            </a:r>
            <a:endParaRPr lang="ru-RU" sz="2800" dirty="0"/>
          </a:p>
        </p:txBody>
      </p:sp>
      <p:sp>
        <p:nvSpPr>
          <p:cNvPr id="4" name="AutoShape 2" descr="Картинки по запросу капитошка 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259632" y="1196751"/>
            <a:ext cx="655272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Разряды прилагательных</a:t>
            </a:r>
          </a:p>
          <a:p>
            <a:r>
              <a:rPr lang="ru-RU" sz="3200" dirty="0" smtClean="0"/>
              <a:t>Распределительный диктант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1798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" action="ppaction://hlinkshowjump?jump=nextslide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2938674"/>
          </a:xfrm>
          <a:prstGeom prst="rect">
            <a:avLst/>
          </a:prstGeom>
        </p:spPr>
      </p:pic>
      <p:sp>
        <p:nvSpPr>
          <p:cNvPr id="5" name="Скругленный прямоугольник 4">
            <a:hlinkClick r:id="" action="ppaction://hlinkshowjump?jump=nextslide"/>
          </p:cNvPr>
          <p:cNvSpPr/>
          <p:nvPr/>
        </p:nvSpPr>
        <p:spPr>
          <a:xfrm rot="21371666">
            <a:off x="3293726" y="2209073"/>
            <a:ext cx="1584176" cy="699101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rot="21426137">
            <a:off x="3268912" y="2327792"/>
            <a:ext cx="1838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правило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 rot="385680">
            <a:off x="7354664" y="2411585"/>
            <a:ext cx="1595966" cy="8062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Проверь себя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 rot="239430">
            <a:off x="5292041" y="2213842"/>
            <a:ext cx="1653719" cy="80173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 rot="270082">
            <a:off x="5280210" y="2353422"/>
            <a:ext cx="18466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инструкция</a:t>
            </a:r>
            <a:endParaRPr lang="ru-RU" sz="2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AutoShape 2" descr="Картинки по запросу капитошка  картин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4" descr="Картинки по запросу капитошка  картинк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202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2" r="17469"/>
          <a:stretch/>
        </p:blipFill>
        <p:spPr bwMode="auto">
          <a:xfrm>
            <a:off x="8169726" y="6013292"/>
            <a:ext cx="862074" cy="822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40601" y="260648"/>
            <a:ext cx="633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Разряды прилагательных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8" y="1052736"/>
            <a:ext cx="9148508" cy="453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23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Инструкция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11010" y="1556792"/>
            <a:ext cx="6776423" cy="2178576"/>
          </a:xfrm>
        </p:spPr>
        <p:txBody>
          <a:bodyPr>
            <a:normAutofit fontScale="77500" lnSpcReduction="20000"/>
          </a:bodyPr>
          <a:lstStyle/>
          <a:p>
            <a:pPr marL="45720" indent="0">
              <a:buNone/>
            </a:pPr>
            <a:r>
              <a:rPr lang="ru-RU" sz="3400" dirty="0" smtClean="0"/>
              <a:t>1. Слушаете внимательно словосочетание </a:t>
            </a:r>
          </a:p>
          <a:p>
            <a:pPr marL="45720" indent="0">
              <a:buNone/>
            </a:pPr>
            <a:r>
              <a:rPr lang="ru-RU" sz="3400" dirty="0" smtClean="0"/>
              <a:t>2. </a:t>
            </a:r>
            <a:r>
              <a:rPr lang="ru-RU" sz="3400" dirty="0"/>
              <a:t>З</a:t>
            </a:r>
            <a:r>
              <a:rPr lang="ru-RU" sz="3400" dirty="0" smtClean="0"/>
              <a:t>аписываете словосочетание в ту колонку, которой оно соответствует. </a:t>
            </a:r>
          </a:p>
          <a:p>
            <a:pPr marL="45720" indent="0">
              <a:buNone/>
            </a:pPr>
            <a:r>
              <a:rPr lang="ru-RU" sz="3400" dirty="0" smtClean="0"/>
              <a:t>3. Слова в колонках пишем в столбик</a:t>
            </a:r>
            <a:br>
              <a:rPr lang="ru-RU" sz="3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117451" y="4365104"/>
            <a:ext cx="18937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623876" y="4365104"/>
            <a:ext cx="13855" cy="1656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Скругленный прямоугольник 7"/>
          <p:cNvSpPr/>
          <p:nvPr/>
        </p:nvSpPr>
        <p:spPr>
          <a:xfrm>
            <a:off x="1475656" y="4581128"/>
            <a:ext cx="1800200" cy="72008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95086" y="4545951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качественные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692347" y="4571836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притяжательные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117451" y="5014046"/>
            <a:ext cx="2520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  <a:r>
              <a:rPr lang="ru-RU" dirty="0" smtClean="0"/>
              <a:t>черашние новости</a:t>
            </a:r>
            <a:br>
              <a:rPr lang="ru-RU" dirty="0" smtClean="0"/>
            </a:br>
            <a:r>
              <a:rPr lang="ru-RU" dirty="0" smtClean="0"/>
              <a:t>деревянная скамейка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734980" y="5070966"/>
            <a:ext cx="1922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</a:t>
            </a:r>
            <a:r>
              <a:rPr lang="ru-RU" dirty="0" smtClean="0"/>
              <a:t>абушкин сад</a:t>
            </a:r>
            <a:br>
              <a:rPr lang="ru-RU" dirty="0" smtClean="0"/>
            </a:br>
            <a:r>
              <a:rPr lang="ru-RU" dirty="0" smtClean="0"/>
              <a:t>собачья будка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815066" y="4978042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</a:t>
            </a:r>
            <a:r>
              <a:rPr lang="ru-RU" dirty="0" smtClean="0"/>
              <a:t>роматный цветок</a:t>
            </a:r>
            <a:br>
              <a:rPr lang="ru-RU" dirty="0" smtClean="0"/>
            </a:br>
            <a:r>
              <a:rPr lang="ru-RU" dirty="0" smtClean="0"/>
              <a:t>высокий мальчик</a:t>
            </a:r>
            <a:endParaRPr lang="ru-RU" dirty="0"/>
          </a:p>
        </p:txBody>
      </p:sp>
      <p:pic>
        <p:nvPicPr>
          <p:cNvPr id="15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2" r="17469"/>
          <a:stretch/>
        </p:blipFill>
        <p:spPr bwMode="auto">
          <a:xfrm>
            <a:off x="7903215" y="5517232"/>
            <a:ext cx="862074" cy="822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3568" y="4365104"/>
            <a:ext cx="7056784" cy="16561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3311860" y="4545951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относительные</a:t>
            </a:r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683568" y="4915283"/>
            <a:ext cx="709701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80681" y="3765512"/>
            <a:ext cx="57413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НАПРИМЕР: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17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4" grpId="0"/>
      <p:bldP spid="5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99844" y="1348377"/>
            <a:ext cx="8246671" cy="4349580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1063" y="1348377"/>
            <a:ext cx="2664297" cy="664128"/>
          </a:xfrm>
          <a:prstGeom prst="roundRect">
            <a:avLst/>
          </a:prstGeom>
          <a:noFill/>
          <a:ln w="571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3311860" y="1348377"/>
            <a:ext cx="36004" cy="429362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197624" y="1324504"/>
            <a:ext cx="36004" cy="434137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70872" y="1418831"/>
            <a:ext cx="26642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качественные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07802" y="1418831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относительные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04761" y="1468724"/>
            <a:ext cx="273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притяжательные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66192" y="1367493"/>
            <a:ext cx="2810663" cy="664128"/>
          </a:xfrm>
          <a:prstGeom prst="roundRect">
            <a:avLst/>
          </a:prstGeom>
          <a:noFill/>
          <a:ln w="571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13056" y="1367493"/>
            <a:ext cx="2664297" cy="664128"/>
          </a:xfrm>
          <a:prstGeom prst="roundRect">
            <a:avLst/>
          </a:prstGeom>
          <a:noFill/>
          <a:ln w="571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03071" y="2122783"/>
            <a:ext cx="252028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с</a:t>
            </a:r>
            <a:r>
              <a:rPr lang="ru-RU" sz="2200" dirty="0" smtClean="0"/>
              <a:t>винцовые тучи холодный день</a:t>
            </a:r>
            <a:br>
              <a:rPr lang="ru-RU" sz="2200" dirty="0" smtClean="0"/>
            </a:br>
            <a:r>
              <a:rPr lang="ru-RU" sz="2200" dirty="0" smtClean="0"/>
              <a:t>змеиная улыбка</a:t>
            </a:r>
            <a:br>
              <a:rPr lang="ru-RU" sz="2200" dirty="0" smtClean="0"/>
            </a:br>
            <a:r>
              <a:rPr lang="ru-RU" sz="2200" dirty="0" smtClean="0"/>
              <a:t>оловянные глаза</a:t>
            </a:r>
          </a:p>
          <a:p>
            <a:r>
              <a:rPr lang="ru-RU" sz="2200" dirty="0" smtClean="0"/>
              <a:t>железная воля</a:t>
            </a:r>
            <a:br>
              <a:rPr lang="ru-RU" sz="2200" dirty="0" smtClean="0"/>
            </a:br>
            <a:r>
              <a:rPr lang="ru-RU" sz="2200" dirty="0" smtClean="0"/>
              <a:t>волчий аппетит</a:t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17" name="TextBox 16"/>
          <p:cNvSpPr txBox="1"/>
          <p:nvPr/>
        </p:nvSpPr>
        <p:spPr>
          <a:xfrm>
            <a:off x="3324035" y="2169073"/>
            <a:ext cx="286291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з</a:t>
            </a:r>
            <a:r>
              <a:rPr lang="ru-RU" sz="2200" dirty="0" smtClean="0"/>
              <a:t>имний лес</a:t>
            </a:r>
            <a:br>
              <a:rPr lang="ru-RU" sz="2200" dirty="0" smtClean="0"/>
            </a:br>
            <a:r>
              <a:rPr lang="ru-RU" sz="2200" dirty="0" smtClean="0"/>
              <a:t>придорожное кафе</a:t>
            </a:r>
            <a:br>
              <a:rPr lang="ru-RU" sz="2200" dirty="0" smtClean="0"/>
            </a:br>
            <a:r>
              <a:rPr lang="ru-RU" sz="2200" dirty="0" smtClean="0"/>
              <a:t>плавательный матрац</a:t>
            </a:r>
            <a:br>
              <a:rPr lang="ru-RU" sz="2200" dirty="0" smtClean="0"/>
            </a:br>
            <a:r>
              <a:rPr lang="ru-RU" sz="2200" dirty="0" smtClean="0"/>
              <a:t>сердечные мышцы</a:t>
            </a:r>
            <a:br>
              <a:rPr lang="ru-RU" sz="2200" dirty="0" smtClean="0"/>
            </a:br>
            <a:r>
              <a:rPr lang="ru-RU" sz="2200" dirty="0" smtClean="0"/>
              <a:t>школьная форма</a:t>
            </a:r>
            <a:br>
              <a:rPr lang="ru-RU" sz="2200" dirty="0" smtClean="0"/>
            </a:br>
            <a:r>
              <a:rPr lang="ru-RU" sz="2200" dirty="0" smtClean="0"/>
              <a:t>железные скобы</a:t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20" name="TextBox 19"/>
          <p:cNvSpPr txBox="1"/>
          <p:nvPr/>
        </p:nvSpPr>
        <p:spPr>
          <a:xfrm>
            <a:off x="6260130" y="2187654"/>
            <a:ext cx="263881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/>
              <a:t>м</a:t>
            </a:r>
            <a:r>
              <a:rPr lang="ru-RU" sz="2200" dirty="0" smtClean="0"/>
              <a:t>амино кружево</a:t>
            </a:r>
            <a:br>
              <a:rPr lang="ru-RU" sz="2200" dirty="0" smtClean="0"/>
            </a:br>
            <a:r>
              <a:rPr lang="ru-RU" sz="2200" dirty="0" smtClean="0"/>
              <a:t>змеиный яд</a:t>
            </a:r>
            <a:br>
              <a:rPr lang="ru-RU" sz="2200" dirty="0" smtClean="0"/>
            </a:br>
            <a:r>
              <a:rPr lang="ru-RU" sz="2200" dirty="0" smtClean="0"/>
              <a:t>куриная лапка</a:t>
            </a:r>
            <a:br>
              <a:rPr lang="ru-RU" sz="2200" dirty="0" smtClean="0"/>
            </a:br>
            <a:r>
              <a:rPr lang="ru-RU" sz="2200" dirty="0" smtClean="0"/>
              <a:t>волчий след </a:t>
            </a:r>
            <a:br>
              <a:rPr lang="ru-RU" sz="2200" dirty="0" smtClean="0"/>
            </a:br>
            <a:r>
              <a:rPr lang="ru-RU" sz="2200" dirty="0" smtClean="0"/>
              <a:t>студенческий билет</a:t>
            </a:r>
            <a:br>
              <a:rPr lang="ru-RU" sz="2200" dirty="0" smtClean="0"/>
            </a:br>
            <a:endParaRPr lang="ru-RU" sz="2200" dirty="0"/>
          </a:p>
        </p:txBody>
      </p:sp>
      <p:sp>
        <p:nvSpPr>
          <p:cNvPr id="22" name="TextBox 21"/>
          <p:cNvSpPr txBox="1"/>
          <p:nvPr/>
        </p:nvSpPr>
        <p:spPr>
          <a:xfrm>
            <a:off x="1734847" y="305094"/>
            <a:ext cx="59766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Проверь себя!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3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2" r="17469"/>
          <a:stretch/>
        </p:blipFill>
        <p:spPr bwMode="auto">
          <a:xfrm>
            <a:off x="7984441" y="5866847"/>
            <a:ext cx="862074" cy="822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881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836712"/>
            <a:ext cx="8496944" cy="4569688"/>
          </a:xfrm>
        </p:spPr>
        <p:txBody>
          <a:bodyPr/>
          <a:lstStyle/>
          <a:p>
            <a:r>
              <a:rPr lang="ru-RU" dirty="0" smtClean="0"/>
              <a:t>Свинцовые тучи, зимний лес, змеиная улыбка, змеиный яд, придорожной кафе, холодный день, мамино кружево, плавательный матрац, каменное лицо, куриный суп, волчий аппетит, волчий след</a:t>
            </a:r>
            <a:br>
              <a:rPr lang="ru-RU" dirty="0" smtClean="0"/>
            </a:br>
            <a:r>
              <a:rPr lang="ru-RU" dirty="0" smtClean="0"/>
              <a:t>школьная форма, студенческий билет, длинный поезд,, оловянные глаза, железные скобы, железная воля, сердечные мышцы,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7569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50156" y="476672"/>
            <a:ext cx="58342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Система оценивания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75415" y="1628800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66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</a:t>
            </a:r>
            <a:r>
              <a:rPr lang="ru-RU" sz="40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ошибок</a:t>
            </a:r>
            <a:r>
              <a:rPr lang="ru-RU" sz="66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-5</a:t>
            </a:r>
          </a:p>
          <a:p>
            <a:pPr algn="ctr"/>
            <a:r>
              <a:rPr lang="ru-RU" sz="66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r>
              <a:rPr lang="ru-RU" sz="36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ошибка</a:t>
            </a:r>
            <a:r>
              <a:rPr lang="ru-RU" sz="66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-4</a:t>
            </a:r>
            <a:br>
              <a:rPr lang="ru-RU" sz="66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6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2,3</a:t>
            </a:r>
            <a:r>
              <a:rPr lang="ru-RU" sz="40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ошибки</a:t>
            </a:r>
            <a:r>
              <a:rPr lang="ru-RU" sz="66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-3</a:t>
            </a:r>
          </a:p>
          <a:p>
            <a:pPr algn="ctr"/>
            <a:r>
              <a:rPr lang="ru-RU" sz="66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r>
              <a:rPr lang="ru-RU" sz="36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ошибки</a:t>
            </a:r>
            <a:r>
              <a:rPr lang="ru-RU" sz="66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-2</a:t>
            </a:r>
            <a:endParaRPr lang="ru-RU" sz="6600" dirty="0"/>
          </a:p>
        </p:txBody>
      </p:sp>
      <p:pic>
        <p:nvPicPr>
          <p:cNvPr id="7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2" r="17469"/>
          <a:stretch/>
        </p:blipFill>
        <p:spPr bwMode="auto">
          <a:xfrm>
            <a:off x="7984441" y="5866847"/>
            <a:ext cx="862074" cy="822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70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116632" y="188640"/>
            <a:ext cx="6512511" cy="1143000"/>
          </a:xfrm>
        </p:spPr>
        <p:txBody>
          <a:bodyPr/>
          <a:lstStyle/>
          <a:p>
            <a:r>
              <a:rPr lang="ru-RU" dirty="0" smtClean="0"/>
              <a:t>Ресурсы: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556792"/>
            <a:ext cx="6400800" cy="347472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Иллюстрации:</a:t>
            </a:r>
            <a:r>
              <a:rPr lang="ru-RU" dirty="0" smtClean="0">
                <a:hlinkClick r:id="rId2"/>
              </a:rPr>
              <a:t/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> </a:t>
            </a:r>
            <a:r>
              <a:rPr lang="en-US" dirty="0" smtClean="0">
                <a:hlinkClick r:id="rId2"/>
              </a:rPr>
              <a:t> https://www.liveinternet.ru/users/svetlana-sima/post306254217/</a:t>
            </a:r>
            <a:endParaRPr lang="ru-RU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https://zi.ua/news/kapitoshka-prines-svoey-sozdatelnitse-420-tysyach-griven_23345/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материал для диктанта:</a:t>
            </a:r>
            <a:r>
              <a:rPr lang="ru-RU" smtClean="0"/>
              <a:t/>
            </a:r>
            <a:br>
              <a:rPr lang="ru-RU" smtClean="0"/>
            </a:br>
            <a:r>
              <a:rPr lang="en-US" smtClean="0">
                <a:hlinkClick r:id="rId4"/>
              </a:rPr>
              <a:t>https</a:t>
            </a:r>
            <a:r>
              <a:rPr lang="en-US" dirty="0">
                <a:hlinkClick r:id="rId4"/>
              </a:rPr>
              <a:t>://xn--j1ahfl.xn--p1ai/library/raspredelitelnij_diktant__k_uroku_russkogo_yazika__233809.html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83593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6512511" cy="1143000"/>
          </a:xfrm>
        </p:spPr>
        <p:txBody>
          <a:bodyPr/>
          <a:lstStyle/>
          <a:p>
            <a:r>
              <a:rPr lang="ru-RU" dirty="0" smtClean="0"/>
              <a:t>Сведения об авторе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292080" y="1916832"/>
            <a:ext cx="2880320" cy="3474720"/>
          </a:xfrm>
        </p:spPr>
        <p:txBody>
          <a:bodyPr>
            <a:normAutofit/>
          </a:bodyPr>
          <a:lstStyle/>
          <a:p>
            <a:r>
              <a:rPr lang="ru-RU" dirty="0" smtClean="0"/>
              <a:t>Карасева Виктория Анатольевна</a:t>
            </a:r>
          </a:p>
          <a:p>
            <a:r>
              <a:rPr lang="ru-RU" dirty="0" smtClean="0"/>
              <a:t>Студентка филологического факультета</a:t>
            </a:r>
          </a:p>
          <a:p>
            <a:r>
              <a:rPr lang="ru-RU" dirty="0" smtClean="0"/>
              <a:t>4 курс</a:t>
            </a:r>
            <a:br>
              <a:rPr lang="ru-RU" dirty="0" smtClean="0"/>
            </a:br>
            <a:r>
              <a:rPr lang="ru-RU" dirty="0" err="1" smtClean="0"/>
              <a:t>РЛа</a:t>
            </a:r>
            <a:r>
              <a:rPr lang="ru-RU" dirty="0" smtClean="0"/>
              <a:t> 16-1</a:t>
            </a:r>
            <a:endParaRPr lang="ru-RU" dirty="0"/>
          </a:p>
        </p:txBody>
      </p:sp>
      <p:sp>
        <p:nvSpPr>
          <p:cNvPr id="4" name="AutoShape 2" descr="https://psv4.userapi.com/c848224/u189217287/docs/d6/e0c85c1efd76/IMG_9711_1.jpg?extra=B7yFo9rd8kMQQ9SFkWag0VdnVwr6VP4X3NC_PKWZnuUbdDxEUsROkz1S-aOCZ4sxOfvlDTcjRkmW3KuVSgLbHDKfZpqd3cWwCAfkD1Fbq-yA9T3bXlNkPU6FFQaoyAM0gvNZYNykTXyAH4tkujhH_3dr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2" name="Picture 4" descr="https://psv4.userapi.com/c848224/u189217287/docs/d6/e0c85c1efd76/IMG_9711_1.jpg?extra=B7yFo9rd8kMQQ9SFkWag0VdnVwr6VP4X3NC_PKWZnuUbdDxEUsROkz1S-aOCZ4sxOfvlDTcjRkmW3KuVSgLbHDKfZpqd3cWwCAfkD1Fbq-yA9T3bXlNkPU6FFQaoyAM0gvNZYNykTXyAH4tkujhH_3d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27092"/>
            <a:ext cx="3168352" cy="475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0649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141</TotalTime>
  <Words>117</Words>
  <Application>Microsoft Office PowerPoint</Application>
  <PresentationFormat>Экран (4:3)</PresentationFormat>
  <Paragraphs>39</Paragraphs>
  <Slides>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Инструкция</vt:lpstr>
      <vt:lpstr>Презентация PowerPoint</vt:lpstr>
      <vt:lpstr>Презентация PowerPoint</vt:lpstr>
      <vt:lpstr>Презентация PowerPoint</vt:lpstr>
      <vt:lpstr>Ресурсы:</vt:lpstr>
      <vt:lpstr>Сведения об авторе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17</cp:revision>
  <dcterms:created xsi:type="dcterms:W3CDTF">2019-10-24T06:04:10Z</dcterms:created>
  <dcterms:modified xsi:type="dcterms:W3CDTF">2020-01-06T11:52:02Z</dcterms:modified>
</cp:coreProperties>
</file>