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71" r:id="rId3"/>
    <p:sldId id="258" r:id="rId4"/>
    <p:sldId id="261" r:id="rId5"/>
    <p:sldId id="262" r:id="rId6"/>
    <p:sldId id="263" r:id="rId7"/>
    <p:sldId id="264" r:id="rId8"/>
    <p:sldId id="270" r:id="rId9"/>
    <p:sldId id="269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FB2BAB-1B99-4D95-97DD-DFABDBAFC2D7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E2750-47E9-465E-9D05-9532C5FD297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896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3AA0B7-5E4F-42BD-A8B2-D26D8FA346B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29.10.2018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435280" cy="136815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БОУ г.Омска «Средняя общеобразовательная школа № 13 им. А.С.Пушкина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     </a:t>
            </a:r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              </a:t>
            </a:r>
          </a:p>
          <a:p>
            <a:pPr>
              <a:buNone/>
            </a:pPr>
            <a:r>
              <a:rPr lang="ru-RU" sz="3600" b="1" dirty="0" smtClean="0"/>
              <a:t>              Секреты русского каравая</a:t>
            </a:r>
          </a:p>
          <a:p>
            <a:pPr>
              <a:buNone/>
            </a:pPr>
            <a:endParaRPr lang="ru-RU" sz="3600" b="1" dirty="0" smtClean="0"/>
          </a:p>
          <a:p>
            <a:pPr algn="r">
              <a:buNone/>
            </a:pPr>
            <a:r>
              <a:rPr lang="ru-RU" sz="3600" b="1" dirty="0" smtClean="0"/>
              <a:t>                            </a:t>
            </a:r>
            <a:r>
              <a:rPr lang="ru-RU" sz="2000" b="1" dirty="0" smtClean="0"/>
              <a:t>Выполнила :</a:t>
            </a:r>
            <a:r>
              <a:rPr lang="ru-RU" sz="2000" b="1" dirty="0" err="1" smtClean="0"/>
              <a:t>Аношкина</a:t>
            </a:r>
            <a:r>
              <a:rPr lang="ru-RU" sz="2000" b="1" dirty="0" smtClean="0"/>
              <a:t> </a:t>
            </a:r>
            <a:r>
              <a:rPr lang="ru-RU" sz="2000" b="1" dirty="0" err="1" smtClean="0"/>
              <a:t>Ульяна</a:t>
            </a:r>
            <a:r>
              <a:rPr lang="ru-RU" sz="2000" b="1" dirty="0" smtClean="0"/>
              <a:t>     Руководитель: </a:t>
            </a:r>
            <a:r>
              <a:rPr lang="ru-RU" sz="2000" b="1" dirty="0" err="1" smtClean="0"/>
              <a:t>Тостамбекова</a:t>
            </a:r>
            <a:r>
              <a:rPr lang="ru-RU" sz="2000" b="1" dirty="0" smtClean="0"/>
              <a:t> С.Е.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         </a:t>
            </a:r>
            <a:r>
              <a:rPr lang="ru-RU" dirty="0" smtClean="0">
                <a:solidFill>
                  <a:schemeClr val="tx1"/>
                </a:solidFill>
                <a:latin typeface="+mn-lt"/>
              </a:rPr>
              <a:t>Выпечка каравая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женис\Desktop\IMG-20181022-WA001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16833"/>
            <a:ext cx="2520280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женис\Desktop\IMG-20181022-WA00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988840"/>
            <a:ext cx="2520280" cy="37444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C:\Users\женис\Desktop\IMG-20181022-WA001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1988840"/>
            <a:ext cx="2520280" cy="38465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          </a:t>
            </a:r>
            <a:r>
              <a:rPr lang="ru-RU" dirty="0" smtClean="0">
                <a:solidFill>
                  <a:schemeClr val="tx1"/>
                </a:solidFill>
                <a:latin typeface="+mn-lt"/>
              </a:rPr>
              <a:t>Выпечка каравая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050" name="Picture 2" descr="C:\Users\женис\Desktop\IMG-20181022-WA002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20875"/>
            <a:ext cx="3456384" cy="44338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 descr="C:\Users\женис\Desktop\IMG-20181022-WA0037 - копи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916832"/>
            <a:ext cx="3384376" cy="44644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          Выпечка каравая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076" name="Picture 4" descr="C:\Users\женис\Desktop\IMG-20181022-WA0033 - копия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844824"/>
            <a:ext cx="3744416" cy="42484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683568" y="2132856"/>
            <a:ext cx="2520280" cy="331236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женис\Desktop\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844824"/>
            <a:ext cx="3600400" cy="43924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+mn-lt"/>
              </a:rPr>
              <a:t>                  </a:t>
            </a:r>
            <a:r>
              <a:rPr lang="ru-RU" dirty="0" smtClean="0">
                <a:solidFill>
                  <a:schemeClr val="tx1"/>
                </a:solidFill>
                <a:latin typeface="+mn-lt"/>
              </a:rPr>
              <a:t>Вывод: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 1) Я узнала историю русского каравая, традиции и обычаи , связанные с ним.                2) Изучила состав праздничного хлеба, символику украшений и получила первый опыт в выпечке каравая.                      3) Моя работа стала продолжением сохранения традиции русского народа.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               Моя семья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              Бабушка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Сестрёнка, мама и 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" name="Picture 2" descr="C:\Users\женис\Desktop\IMG-20181029-WA000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492896"/>
            <a:ext cx="2880320" cy="38682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Picture 3" descr="C:\Users\женис\Desktop\IMG-20181029-WA0008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636912"/>
            <a:ext cx="3312368" cy="367240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   </a:t>
            </a:r>
            <a:endParaRPr lang="ru-RU" sz="29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998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Цель</a:t>
            </a:r>
            <a:r>
              <a:rPr lang="ru-RU" dirty="0" smtClean="0"/>
              <a:t>: узнать историю русского каравая, традиции и обычаи, связанные с ним и научиться печь.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b="1" dirty="0" smtClean="0"/>
              <a:t>Гипотеза</a:t>
            </a:r>
            <a:r>
              <a:rPr lang="ru-RU" dirty="0" smtClean="0"/>
              <a:t>: я предположила, что если я изучу историю русского каравая и научусь выпекать, таким образом продолжу народную традицию и сохраню уважение к прошлому своего народа.</a:t>
            </a:r>
            <a:r>
              <a:rPr lang="ru-RU" b="1" dirty="0" smtClean="0"/>
              <a:t> Задачи: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cs typeface="Times New Roman" pitchFamily="18" charset="0"/>
              </a:rPr>
              <a:t>1)Найти и изучить материал по данной теме из литературных источников и Интернета                                                               </a:t>
            </a:r>
          </a:p>
          <a:p>
            <a:pPr>
              <a:buNone/>
            </a:pPr>
            <a:r>
              <a:rPr lang="ru-RU" dirty="0" smtClean="0">
                <a:cs typeface="Times New Roman" pitchFamily="18" charset="0"/>
              </a:rPr>
              <a:t>    2)Изучить состав каравая и научиться печь.                                                                                                       3)Сделать выводы.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8964488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Происхождение слова    «каравай»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700808"/>
            <a:ext cx="3960440" cy="1512168"/>
          </a:xfrm>
        </p:spPr>
        <p:txBody>
          <a:bodyPr/>
          <a:lstStyle/>
          <a:p>
            <a:pPr algn="just"/>
            <a:r>
              <a:rPr lang="ru-RU" sz="2200" b="0" dirty="0" smtClean="0">
                <a:solidFill>
                  <a:schemeClr val="tx1"/>
                </a:solidFill>
              </a:rPr>
              <a:t>Каравай-это индийский тмин, который использовали в хлебопечении. По названию этой специи на Руси назвали круглый хлеб.</a:t>
            </a:r>
            <a:endParaRPr lang="ru-RU" sz="2200" b="0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988840"/>
            <a:ext cx="4041775" cy="1008112"/>
          </a:xfrm>
        </p:spPr>
        <p:txBody>
          <a:bodyPr>
            <a:noAutofit/>
          </a:bodyPr>
          <a:lstStyle/>
          <a:p>
            <a:r>
              <a:rPr lang="ru-RU" sz="2200" b="0" dirty="0" smtClean="0">
                <a:solidFill>
                  <a:schemeClr val="tx1"/>
                </a:solidFill>
                <a:cs typeface="Times New Roman" pitchFamily="18" charset="0"/>
              </a:rPr>
              <a:t>Слово «каравай» произошло от слова «корова».У славянского народа означает «невеста», суффикс « ай» –жених.</a:t>
            </a:r>
            <a:endParaRPr lang="ru-RU" sz="2200" b="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51520" y="3356992"/>
            <a:ext cx="3744416" cy="3003328"/>
          </a:xfrm>
        </p:spPr>
        <p:txBody>
          <a:bodyPr/>
          <a:lstStyle/>
          <a:p>
            <a:pPr algn="just">
              <a:buNone/>
            </a:pPr>
            <a:endParaRPr lang="ru-RU" dirty="0"/>
          </a:p>
        </p:txBody>
      </p:sp>
      <p:pic>
        <p:nvPicPr>
          <p:cNvPr id="2050" name="Picture 2" descr="C:\Users\женис\Desktop\tmin-indiyskaya-spetsi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429000"/>
            <a:ext cx="3744416" cy="295084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1" name="Picture 3" descr="C:\Users\женис\Desktop\content_svadebnye_obryady5_1__econet_ru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356992"/>
            <a:ext cx="4041775" cy="291022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8784976" cy="158417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200" dirty="0" smtClean="0">
                <a:solidFill>
                  <a:schemeClr val="tx1"/>
                </a:solidFill>
                <a:latin typeface="+mn-lt"/>
              </a:rPr>
              <a:t>История каравая началась еще в Древнем Египте. Именно </a:t>
            </a:r>
            <a:r>
              <a:rPr lang="ru-RU" sz="2200" dirty="0" err="1" smtClean="0">
                <a:solidFill>
                  <a:schemeClr val="tx1"/>
                </a:solidFill>
                <a:latin typeface="+mn-lt"/>
              </a:rPr>
              <a:t>египетяне</a:t>
            </a:r>
            <a:r>
              <a:rPr lang="ru-RU" sz="2200" dirty="0" smtClean="0">
                <a:solidFill>
                  <a:schemeClr val="tx1"/>
                </a:solidFill>
                <a:latin typeface="+mn-lt"/>
              </a:rPr>
              <a:t> создали традицию использовать в качестве символа богатства и благополучия круглый хлеб , похожее на солнце. Их иероглифы и рисунки рассказывают о том ,что они выпекали караваи различной формы с маком, кунжутом  </a:t>
            </a:r>
            <a:r>
              <a:rPr lang="ru-RU" sz="2200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ru-RU" sz="2200" dirty="0" smtClean="0">
                <a:solidFill>
                  <a:schemeClr val="tx1"/>
                </a:solidFill>
                <a:latin typeface="+mn-lt"/>
              </a:rPr>
              <a:t>медом.</a:t>
            </a:r>
            <a:endParaRPr lang="ru-RU" sz="22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3074" name="Picture 2" descr="C:\Users\женис\Desktop\egypt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564904"/>
            <a:ext cx="3384376" cy="3696072"/>
          </a:xfrm>
          <a:prstGeom prst="rect">
            <a:avLst/>
          </a:prstGeom>
          <a:noFill/>
        </p:spPr>
      </p:pic>
      <p:pic>
        <p:nvPicPr>
          <p:cNvPr id="3075" name="Picture 3" descr="C:\Users\женис\Desktop\ri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2564904"/>
            <a:ext cx="4464496" cy="36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920880" cy="108012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Встреча дорогих гостей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098" name="Picture 2" descr="C:\Users\женис\Desktop\28d7d20edd89fcbe7d6e5d878a38f941_1465528866_1000_81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420888"/>
            <a:ext cx="4038600" cy="31683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100" name="Picture 4" descr="C:\Users\женис\Desktop\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492896"/>
            <a:ext cx="4038600" cy="31568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</a:t>
            </a:r>
            <a:r>
              <a:rPr lang="ru-RU" dirty="0" smtClean="0">
                <a:solidFill>
                  <a:schemeClr val="tx1"/>
                </a:solidFill>
                <a:latin typeface="+mn-lt"/>
              </a:rPr>
              <a:t>Свадебные караваи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5122" name="Picture 2" descr="C:\Users\женис\Desktop\s1200 (1)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494614"/>
            <a:ext cx="4038600" cy="32864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C:\Users\женис\Desktop\img1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4008" y="2420888"/>
            <a:ext cx="4038600" cy="33843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200" dirty="0" smtClean="0">
                <a:latin typeface="+mn-lt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+mn-lt"/>
              </a:rPr>
              <a:t>Именинный пирог-каравай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4" name="Picture 4" descr="C:\Users\женис\Desktop\5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276872"/>
            <a:ext cx="6768752" cy="43894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+mn-lt"/>
              </a:rPr>
              <a:t>      Украшения  каравая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1026" name="Picture 2" descr="C:\Users\женис\Desktop\Wedding-Karavai-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4104456" cy="396044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женис\Desktop\wed-caravay-0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84784"/>
            <a:ext cx="4038600" cy="40324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3533849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729</TotalTime>
  <Words>278</Words>
  <Application>Microsoft Office PowerPoint</Application>
  <PresentationFormat>Экран (4:3)</PresentationFormat>
  <Paragraphs>29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БОУ г.Омска «Средняя общеобразовательная школа № 13 им. А.С.Пушкина</vt:lpstr>
      <vt:lpstr>               Моя семья</vt:lpstr>
      <vt:lpstr>   </vt:lpstr>
      <vt:lpstr>Происхождение слова    «каравай»</vt:lpstr>
      <vt:lpstr>История каравая началась еще в Древнем Египте. Именно египетяне создали традицию использовать в качестве символа богатства и благополучия круглый хлеб , похожее на солнце. Их иероглифы и рисунки рассказывают о том ,что они выпекали караваи различной формы с маком, кунжутом  , медом.</vt:lpstr>
      <vt:lpstr>Встреча дорогих гостей</vt:lpstr>
      <vt:lpstr>       Свадебные караваи</vt:lpstr>
      <vt:lpstr> Именинный пирог-каравай</vt:lpstr>
      <vt:lpstr>      Украшения  каравая</vt:lpstr>
      <vt:lpstr>         Выпечка каравая</vt:lpstr>
      <vt:lpstr>          Выпечка каравая</vt:lpstr>
      <vt:lpstr>          Выпечка каравая</vt:lpstr>
      <vt:lpstr>                  Вывод: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БОУ г.Омска «Средняя общеобразовательная школа № 13 им. А.С.Пушкина</dc:title>
  <cp:lastModifiedBy>женис</cp:lastModifiedBy>
  <cp:revision>70</cp:revision>
  <dcterms:modified xsi:type="dcterms:W3CDTF">2018-10-29T16:05:55Z</dcterms:modified>
</cp:coreProperties>
</file>