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7" r:id="rId2"/>
    <p:sldId id="256" r:id="rId3"/>
    <p:sldId id="258" r:id="rId4"/>
    <p:sldId id="259" r:id="rId5"/>
    <p:sldId id="264" r:id="rId6"/>
    <p:sldId id="260" r:id="rId7"/>
    <p:sldId id="261" r:id="rId8"/>
    <p:sldId id="265" r:id="rId9"/>
    <p:sldId id="263" r:id="rId10"/>
    <p:sldId id="262" r:id="rId11"/>
    <p:sldId id="266" r:id="rId12"/>
    <p:sldId id="268" r:id="rId13"/>
    <p:sldId id="273" r:id="rId14"/>
    <p:sldId id="267" r:id="rId15"/>
    <p:sldId id="269" r:id="rId16"/>
    <p:sldId id="270" r:id="rId17"/>
    <p:sldId id="271" r:id="rId18"/>
    <p:sldId id="272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16.12.2019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1)</a:t>
            </a:r>
          </a:p>
          <a:p>
            <a:r>
              <a:rPr lang="ru-RU" sz="3200" dirty="0" smtClean="0"/>
              <a:t>2)</a:t>
            </a:r>
          </a:p>
          <a:p>
            <a:r>
              <a:rPr lang="ru-RU" sz="3200" dirty="0" smtClean="0"/>
              <a:t>3)</a:t>
            </a:r>
          </a:p>
          <a:p>
            <a:r>
              <a:rPr lang="ru-RU" sz="3200" dirty="0" smtClean="0"/>
              <a:t>4)</a:t>
            </a:r>
            <a:endParaRPr lang="ru-RU" sz="32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Сферы общества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8090055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b="1" dirty="0"/>
              <a:t>Вертикальная</a:t>
            </a:r>
            <a:r>
              <a:rPr lang="ru-RU" sz="2800" dirty="0"/>
              <a:t> </a:t>
            </a:r>
            <a:r>
              <a:rPr lang="ru-RU" sz="2800" b="1" dirty="0"/>
              <a:t>мобильность</a:t>
            </a:r>
            <a:r>
              <a:rPr lang="ru-RU" sz="2800" dirty="0"/>
              <a:t> - изменение положения индивида, которое вызывает повышение или понижение его социального статуса. </a:t>
            </a:r>
            <a:endParaRPr lang="ru-RU" sz="2800" dirty="0" smtClean="0"/>
          </a:p>
          <a:p>
            <a:r>
              <a:rPr lang="ru-RU" sz="2800" b="1" dirty="0" smtClean="0"/>
              <a:t>Горизонтальная</a:t>
            </a:r>
            <a:r>
              <a:rPr lang="ru-RU" sz="2800" dirty="0"/>
              <a:t> </a:t>
            </a:r>
            <a:r>
              <a:rPr lang="ru-RU" sz="2800" b="1" dirty="0"/>
              <a:t>мобильность</a:t>
            </a:r>
            <a:r>
              <a:rPr lang="ru-RU" sz="2800" dirty="0"/>
              <a:t> - изменение положения, которое не приводит к повышению или понижению социального статуса.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dirty="0" smtClean="0"/>
              <a:t>Виды социальной мобильности: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25094081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55576" y="3140968"/>
            <a:ext cx="7756263" cy="1054250"/>
          </a:xfrm>
        </p:spPr>
        <p:txBody>
          <a:bodyPr/>
          <a:lstStyle/>
          <a:p>
            <a:r>
              <a:rPr lang="ru-RU" dirty="0" smtClean="0"/>
              <a:t>Что нужно сделать для того, чтобы достичь более высоких социальных позиций?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9884735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11560" y="2636912"/>
            <a:ext cx="7756263" cy="1054250"/>
          </a:xfrm>
        </p:spPr>
        <p:txBody>
          <a:bodyPr/>
          <a:lstStyle/>
          <a:p>
            <a:r>
              <a:rPr lang="ru-RU" dirty="0" smtClean="0"/>
              <a:t>Назовите самый яркий пример социальной группы из </a:t>
            </a:r>
            <a:r>
              <a:rPr lang="ru-RU" dirty="0" smtClean="0"/>
              <a:t>вашей </a:t>
            </a:r>
            <a:r>
              <a:rPr lang="ru-RU" dirty="0" smtClean="0"/>
              <a:t>жизни?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1000444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827584" y="2852936"/>
            <a:ext cx="7756263" cy="1054250"/>
          </a:xfrm>
        </p:spPr>
        <p:txBody>
          <a:bodyPr/>
          <a:lstStyle/>
          <a:p>
            <a:r>
              <a:rPr lang="ru-RU" dirty="0" smtClean="0"/>
              <a:t>Так что же такое социальная группа?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11162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Объединение </a:t>
            </a:r>
            <a:r>
              <a:rPr lang="ru-RU" sz="3200" dirty="0"/>
              <a:t>людей, имеющих общий значимый социальный признак, основанный на их участии в некоторой деятельности, связанной системой отношений.</a:t>
            </a:r>
            <a:endParaRPr lang="ru-RU" sz="3200" b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Социальная группа </a:t>
            </a:r>
          </a:p>
        </p:txBody>
      </p:sp>
    </p:spTree>
    <p:extLst>
      <p:ext uri="{BB962C8B-B14F-4D97-AF65-F5344CB8AC3E}">
        <p14:creationId xmlns:p14="http://schemas.microsoft.com/office/powerpoint/2010/main" val="200145344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Виды групп: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9216224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11560" y="3284984"/>
            <a:ext cx="7756263" cy="1054250"/>
          </a:xfrm>
        </p:spPr>
        <p:txBody>
          <a:bodyPr/>
          <a:lstStyle/>
          <a:p>
            <a:r>
              <a:rPr lang="ru-RU" sz="4800" dirty="0" smtClean="0"/>
              <a:t>Что происходит, когда сталкиваются интересы нескольких социальных групп?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70547971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6816252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§ 13 читать</a:t>
            </a:r>
          </a:p>
          <a:p>
            <a:r>
              <a:rPr lang="ru-RU" sz="3600" dirty="0" smtClean="0"/>
              <a:t>Учить записи в тетради</a:t>
            </a:r>
          </a:p>
          <a:p>
            <a:r>
              <a:rPr lang="ru-RU" sz="3600" dirty="0" smtClean="0"/>
              <a:t>Дополнительное задание (по желанию на оценку):</a:t>
            </a:r>
          </a:p>
          <a:p>
            <a:pPr marL="0" indent="0">
              <a:buNone/>
            </a:pPr>
            <a:r>
              <a:rPr lang="ru-RU" sz="3200" dirty="0" smtClean="0"/>
              <a:t>«В классе и дома» 2 и 3 вопрос (на выбор) </a:t>
            </a:r>
            <a:endParaRPr lang="ru-RU" sz="32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510159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Социальная структура общества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16.12.19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936658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3068960"/>
            <a:ext cx="7756263" cy="1054250"/>
          </a:xfrm>
        </p:spPr>
        <p:txBody>
          <a:bodyPr/>
          <a:lstStyle/>
          <a:p>
            <a:r>
              <a:rPr lang="ru-RU" dirty="0" smtClean="0"/>
              <a:t>Как вы думаете, что такое социальная структура?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438481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113247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Совокупность устойчивых связей между людьми, занимающими определенные статусы, между социальными группами</a:t>
            </a:r>
            <a:endParaRPr lang="ru-RU" sz="32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Социальная структура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184713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2636912"/>
            <a:ext cx="7756263" cy="1054250"/>
          </a:xfrm>
        </p:spPr>
        <p:txBody>
          <a:bodyPr/>
          <a:lstStyle/>
          <a:p>
            <a:r>
              <a:rPr lang="ru-RU" dirty="0" smtClean="0"/>
              <a:t>Что такое социальная мобильность?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651819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3140968"/>
            <a:ext cx="7756263" cy="1054250"/>
          </a:xfrm>
        </p:spPr>
        <p:txBody>
          <a:bodyPr/>
          <a:lstStyle/>
          <a:p>
            <a:r>
              <a:rPr lang="ru-RU" dirty="0" smtClean="0"/>
              <a:t>Каким образом люди могут перемещаться внутри социальной системы?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273011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Социальная мобильность</a:t>
            </a:r>
            <a:endParaRPr lang="ru-RU" dirty="0"/>
          </a:p>
        </p:txBody>
      </p:sp>
      <p:sp>
        <p:nvSpPr>
          <p:cNvPr id="4" name="Двойная стрелка влево/вправо 3"/>
          <p:cNvSpPr/>
          <p:nvPr/>
        </p:nvSpPr>
        <p:spPr>
          <a:xfrm>
            <a:off x="2411760" y="3995045"/>
            <a:ext cx="4680520" cy="504056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Двойная стрелка вверх/вниз 4"/>
          <p:cNvSpPr/>
          <p:nvPr/>
        </p:nvSpPr>
        <p:spPr>
          <a:xfrm>
            <a:off x="4479598" y="2852937"/>
            <a:ext cx="504056" cy="3096344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3934513" y="2276872"/>
            <a:ext cx="16561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Директор</a:t>
            </a:r>
            <a:endParaRPr lang="ru-RU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3934513" y="6133947"/>
            <a:ext cx="16561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Учитель</a:t>
            </a:r>
            <a:endParaRPr lang="ru-RU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7308304" y="3923907"/>
            <a:ext cx="15841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Учитель географии</a:t>
            </a:r>
            <a:endParaRPr lang="ru-RU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539552" y="3995045"/>
            <a:ext cx="15841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Учитель биологии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6366685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b="1" dirty="0"/>
              <a:t>Вертикальная</a:t>
            </a:r>
            <a:r>
              <a:rPr lang="ru-RU" sz="2800" dirty="0"/>
              <a:t> </a:t>
            </a:r>
            <a:r>
              <a:rPr lang="ru-RU" sz="2800" b="1" dirty="0"/>
              <a:t>мобильность</a:t>
            </a:r>
            <a:r>
              <a:rPr lang="ru-RU" sz="2800" dirty="0"/>
              <a:t> - изменение положения индивида, </a:t>
            </a:r>
            <a:r>
              <a:rPr lang="ru-RU" sz="2800" dirty="0" smtClean="0"/>
              <a:t>которое  …</a:t>
            </a:r>
          </a:p>
          <a:p>
            <a:r>
              <a:rPr lang="ru-RU" sz="2800" b="1" dirty="0" smtClean="0"/>
              <a:t>Горизонтальная</a:t>
            </a:r>
            <a:r>
              <a:rPr lang="ru-RU" sz="2800" dirty="0"/>
              <a:t> </a:t>
            </a:r>
            <a:r>
              <a:rPr lang="ru-RU" sz="2800" b="1" dirty="0"/>
              <a:t>мобильность</a:t>
            </a:r>
            <a:r>
              <a:rPr lang="ru-RU" sz="2800" dirty="0"/>
              <a:t> - изменение положения, </a:t>
            </a:r>
            <a:r>
              <a:rPr lang="ru-RU" sz="2800" dirty="0" smtClean="0"/>
              <a:t>которое …</a:t>
            </a:r>
            <a:endParaRPr lang="ru-RU" sz="28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dirty="0"/>
              <a:t>Виды социальной мобильности:</a:t>
            </a:r>
          </a:p>
        </p:txBody>
      </p:sp>
    </p:spTree>
    <p:extLst>
      <p:ext uri="{BB962C8B-B14F-4D97-AF65-F5344CB8AC3E}">
        <p14:creationId xmlns:p14="http://schemas.microsoft.com/office/powerpoint/2010/main" val="326515583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вердый переплет">
  <a:themeElements>
    <a:clrScheme name="Твердый переплет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Твердый переплет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Твердый переплет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160</TotalTime>
  <Words>152</Words>
  <Application>Microsoft Office PowerPoint</Application>
  <PresentationFormat>Экран (4:3)</PresentationFormat>
  <Paragraphs>35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Твердый переплет</vt:lpstr>
      <vt:lpstr>Сферы общества</vt:lpstr>
      <vt:lpstr>Социальная структура общества</vt:lpstr>
      <vt:lpstr>Как вы думаете, что такое социальная структура?</vt:lpstr>
      <vt:lpstr>Презентация PowerPoint</vt:lpstr>
      <vt:lpstr>Социальная структура</vt:lpstr>
      <vt:lpstr>Что такое социальная мобильность?</vt:lpstr>
      <vt:lpstr>Каким образом люди могут перемещаться внутри социальной системы?</vt:lpstr>
      <vt:lpstr>Социальная мобильность</vt:lpstr>
      <vt:lpstr>Виды социальной мобильности:</vt:lpstr>
      <vt:lpstr>Виды социальной мобильности:</vt:lpstr>
      <vt:lpstr>Что нужно сделать для того, чтобы достичь более высоких социальных позиций?</vt:lpstr>
      <vt:lpstr>Назовите самый яркий пример социальной группы из вашей жизни?</vt:lpstr>
      <vt:lpstr>Так что же такое социальная группа?</vt:lpstr>
      <vt:lpstr>Социальная группа </vt:lpstr>
      <vt:lpstr>Виды групп:</vt:lpstr>
      <vt:lpstr>Что происходит, когда сталкиваются интересы нескольких социальных групп?</vt:lpstr>
      <vt:lpstr>Презентация PowerPoint</vt:lpstr>
      <vt:lpstr>Домашнее задание: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Социальная структура общества</dc:title>
  <dc:creator>Константин</dc:creator>
  <cp:lastModifiedBy>Эльвина Алексеевна</cp:lastModifiedBy>
  <cp:revision>8</cp:revision>
  <dcterms:created xsi:type="dcterms:W3CDTF">2019-12-15T10:57:38Z</dcterms:created>
  <dcterms:modified xsi:type="dcterms:W3CDTF">2019-12-16T05:52:40Z</dcterms:modified>
</cp:coreProperties>
</file>