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6" r:id="rId2"/>
    <p:sldId id="260" r:id="rId3"/>
    <p:sldId id="258" r:id="rId4"/>
    <p:sldId id="257" r:id="rId5"/>
    <p:sldId id="259" r:id="rId6"/>
    <p:sldId id="262" r:id="rId7"/>
    <p:sldId id="264" r:id="rId8"/>
    <p:sldId id="261" r:id="rId9"/>
    <p:sldId id="263" r:id="rId10"/>
    <p:sldId id="265" r:id="rId11"/>
    <p:sldId id="273" r:id="rId12"/>
    <p:sldId id="274" r:id="rId13"/>
    <p:sldId id="266" r:id="rId14"/>
    <p:sldId id="278" r:id="rId15"/>
    <p:sldId id="267" r:id="rId16"/>
    <p:sldId id="268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7" d="100"/>
          <a:sy n="97" d="100"/>
        </p:scale>
        <p:origin x="-71" y="-6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7659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27660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E95DAF-29B8-4458-B420-F901FB8FAA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157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3FE00-EC97-47BD-B1DA-CE051F427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517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B0BE3-34F6-4DB0-B345-0BB87CDF6B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9765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0EB38-867E-4E22-A4B9-3B05566E6B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9180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99618-8C9A-41AE-8859-5C086AAAE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7867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880EB4-6C2E-4636-B7BF-B69462F651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56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5CBAF-2E1F-4685-BFA7-F731BB0591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84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BBB3C-46CE-45EB-BC0D-795CD65D6C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29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67D4B-4F42-414D-ACC5-9300953B1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6833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EADCDC-80A8-4421-90B0-96298BCE2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002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EBCD9E-8CF0-4566-B536-B30C8C2F79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9285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19941-5CF9-4244-BF44-11A04F84E6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3814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3159E-8EDB-442A-A73F-00FCFEC443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05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9E9BC23-0285-4E1F-9997-853181B356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1032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26630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>
                  <a:gd name="T0" fmla="*/ 2740 w 2882"/>
                  <a:gd name="T1" fmla="*/ 528 h 1671"/>
                  <a:gd name="T2" fmla="*/ 2632 w 2882"/>
                  <a:gd name="T3" fmla="*/ 484 h 1671"/>
                  <a:gd name="T4" fmla="*/ 2480 w 2882"/>
                  <a:gd name="T5" fmla="*/ 424 h 1671"/>
                  <a:gd name="T6" fmla="*/ 2203 w 2882"/>
                  <a:gd name="T7" fmla="*/ 343 h 1671"/>
                  <a:gd name="T8" fmla="*/ 1970 w 2882"/>
                  <a:gd name="T9" fmla="*/ 277 h 1671"/>
                  <a:gd name="T10" fmla="*/ 1807 w 2882"/>
                  <a:gd name="T11" fmla="*/ 212 h 1671"/>
                  <a:gd name="T12" fmla="*/ 1693 w 2882"/>
                  <a:gd name="T13" fmla="*/ 152 h 1671"/>
                  <a:gd name="T14" fmla="*/ 1628 w 2882"/>
                  <a:gd name="T15" fmla="*/ 103 h 1671"/>
                  <a:gd name="T16" fmla="*/ 1590 w 2882"/>
                  <a:gd name="T17" fmla="*/ 60 h 1671"/>
                  <a:gd name="T18" fmla="*/ 1579 w 2882"/>
                  <a:gd name="T19" fmla="*/ 27 h 1671"/>
                  <a:gd name="T20" fmla="*/ 1585 w 2882"/>
                  <a:gd name="T21" fmla="*/ 0 h 1671"/>
                  <a:gd name="T22" fmla="*/ 1557 w 2882"/>
                  <a:gd name="T23" fmla="*/ 49 h 1671"/>
                  <a:gd name="T24" fmla="*/ 1568 w 2882"/>
                  <a:gd name="T25" fmla="*/ 98 h 1671"/>
                  <a:gd name="T26" fmla="*/ 1617 w 2882"/>
                  <a:gd name="T27" fmla="*/ 141 h 1671"/>
                  <a:gd name="T28" fmla="*/ 1688 w 2882"/>
                  <a:gd name="T29" fmla="*/ 185 h 1671"/>
                  <a:gd name="T30" fmla="*/ 1791 w 2882"/>
                  <a:gd name="T31" fmla="*/ 228 h 1671"/>
                  <a:gd name="T32" fmla="*/ 2040 w 2882"/>
                  <a:gd name="T33" fmla="*/ 310 h 1671"/>
                  <a:gd name="T34" fmla="*/ 2285 w 2882"/>
                  <a:gd name="T35" fmla="*/ 381 h 1671"/>
                  <a:gd name="T36" fmla="*/ 2464 w 2882"/>
                  <a:gd name="T37" fmla="*/ 435 h 1671"/>
                  <a:gd name="T38" fmla="*/ 2605 w 2882"/>
                  <a:gd name="T39" fmla="*/ 484 h 1671"/>
                  <a:gd name="T40" fmla="*/ 2708 w 2882"/>
                  <a:gd name="T41" fmla="*/ 528 h 1671"/>
                  <a:gd name="T42" fmla="*/ 2768 w 2882"/>
                  <a:gd name="T43" fmla="*/ 560 h 1671"/>
                  <a:gd name="T44" fmla="*/ 2795 w 2882"/>
                  <a:gd name="T45" fmla="*/ 593 h 1671"/>
                  <a:gd name="T46" fmla="*/ 2795 w 2882"/>
                  <a:gd name="T47" fmla="*/ 642 h 1671"/>
                  <a:gd name="T48" fmla="*/ 2762 w 2882"/>
                  <a:gd name="T49" fmla="*/ 691 h 1671"/>
                  <a:gd name="T50" fmla="*/ 2692 w 2882"/>
                  <a:gd name="T51" fmla="*/ 735 h 1671"/>
                  <a:gd name="T52" fmla="*/ 2589 w 2882"/>
                  <a:gd name="T53" fmla="*/ 778 h 1671"/>
                  <a:gd name="T54" fmla="*/ 2458 w 2882"/>
                  <a:gd name="T55" fmla="*/ 822 h 1671"/>
                  <a:gd name="T56" fmla="*/ 2301 w 2882"/>
                  <a:gd name="T57" fmla="*/ 865 h 1671"/>
                  <a:gd name="T58" fmla="*/ 2030 w 2882"/>
                  <a:gd name="T59" fmla="*/ 930 h 1671"/>
                  <a:gd name="T60" fmla="*/ 1606 w 2882"/>
                  <a:gd name="T61" fmla="*/ 1034 h 1671"/>
                  <a:gd name="T62" fmla="*/ 1145 w 2882"/>
                  <a:gd name="T63" fmla="*/ 1164 h 1671"/>
                  <a:gd name="T64" fmla="*/ 673 w 2882"/>
                  <a:gd name="T65" fmla="*/ 1328 h 1671"/>
                  <a:gd name="T66" fmla="*/ 217 w 2882"/>
                  <a:gd name="T67" fmla="*/ 1545 h 1671"/>
                  <a:gd name="T68" fmla="*/ 353 w 2882"/>
                  <a:gd name="T69" fmla="*/ 1671 h 1671"/>
                  <a:gd name="T70" fmla="*/ 754 w 2882"/>
                  <a:gd name="T71" fmla="*/ 1469 h 1671"/>
                  <a:gd name="T72" fmla="*/ 1145 w 2882"/>
                  <a:gd name="T73" fmla="*/ 1311 h 1671"/>
                  <a:gd name="T74" fmla="*/ 1519 w 2882"/>
                  <a:gd name="T75" fmla="*/ 1186 h 1671"/>
                  <a:gd name="T76" fmla="*/ 1861 w 2882"/>
                  <a:gd name="T77" fmla="*/ 1083 h 1671"/>
                  <a:gd name="T78" fmla="*/ 2165 w 2882"/>
                  <a:gd name="T79" fmla="*/ 1007 h 1671"/>
                  <a:gd name="T80" fmla="*/ 2426 w 2882"/>
                  <a:gd name="T81" fmla="*/ 947 h 1671"/>
                  <a:gd name="T82" fmla="*/ 2626 w 2882"/>
                  <a:gd name="T83" fmla="*/ 892 h 1671"/>
                  <a:gd name="T84" fmla="*/ 2762 w 2882"/>
                  <a:gd name="T85" fmla="*/ 838 h 1671"/>
                  <a:gd name="T86" fmla="*/ 2827 w 2882"/>
                  <a:gd name="T87" fmla="*/ 794 h 1671"/>
                  <a:gd name="T88" fmla="*/ 2865 w 2882"/>
                  <a:gd name="T89" fmla="*/ 745 h 1671"/>
                  <a:gd name="T90" fmla="*/ 2882 w 2882"/>
                  <a:gd name="T91" fmla="*/ 702 h 1671"/>
                  <a:gd name="T92" fmla="*/ 2854 w 2882"/>
                  <a:gd name="T93" fmla="*/ 620 h 1671"/>
                  <a:gd name="T94" fmla="*/ 2800 w 2882"/>
                  <a:gd name="T95" fmla="*/ 560 h 1671"/>
                  <a:gd name="T96" fmla="*/ 2773 w 2882"/>
                  <a:gd name="T97" fmla="*/ 544 h 16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631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>
                  <a:gd name="T0" fmla="*/ 1259 w 1259"/>
                  <a:gd name="T1" fmla="*/ 615 h 811"/>
                  <a:gd name="T2" fmla="*/ 1248 w 1259"/>
                  <a:gd name="T3" fmla="*/ 588 h 811"/>
                  <a:gd name="T4" fmla="*/ 1237 w 1259"/>
                  <a:gd name="T5" fmla="*/ 566 h 811"/>
                  <a:gd name="T6" fmla="*/ 1216 w 1259"/>
                  <a:gd name="T7" fmla="*/ 539 h 811"/>
                  <a:gd name="T8" fmla="*/ 1188 w 1259"/>
                  <a:gd name="T9" fmla="*/ 517 h 811"/>
                  <a:gd name="T10" fmla="*/ 1123 w 1259"/>
                  <a:gd name="T11" fmla="*/ 479 h 811"/>
                  <a:gd name="T12" fmla="*/ 1042 w 1259"/>
                  <a:gd name="T13" fmla="*/ 441 h 811"/>
                  <a:gd name="T14" fmla="*/ 944 w 1259"/>
                  <a:gd name="T15" fmla="*/ 408 h 811"/>
                  <a:gd name="T16" fmla="*/ 841 w 1259"/>
                  <a:gd name="T17" fmla="*/ 381 h 811"/>
                  <a:gd name="T18" fmla="*/ 727 w 1259"/>
                  <a:gd name="T19" fmla="*/ 348 h 811"/>
                  <a:gd name="T20" fmla="*/ 613 w 1259"/>
                  <a:gd name="T21" fmla="*/ 321 h 811"/>
                  <a:gd name="T22" fmla="*/ 499 w 1259"/>
                  <a:gd name="T23" fmla="*/ 294 h 811"/>
                  <a:gd name="T24" fmla="*/ 391 w 1259"/>
                  <a:gd name="T25" fmla="*/ 261 h 811"/>
                  <a:gd name="T26" fmla="*/ 288 w 1259"/>
                  <a:gd name="T27" fmla="*/ 229 h 811"/>
                  <a:gd name="T28" fmla="*/ 195 w 1259"/>
                  <a:gd name="T29" fmla="*/ 196 h 811"/>
                  <a:gd name="T30" fmla="*/ 119 w 1259"/>
                  <a:gd name="T31" fmla="*/ 152 h 811"/>
                  <a:gd name="T32" fmla="*/ 54 w 1259"/>
                  <a:gd name="T33" fmla="*/ 109 h 811"/>
                  <a:gd name="T34" fmla="*/ 33 w 1259"/>
                  <a:gd name="T35" fmla="*/ 87 h 811"/>
                  <a:gd name="T36" fmla="*/ 16 w 1259"/>
                  <a:gd name="T37" fmla="*/ 60 h 811"/>
                  <a:gd name="T38" fmla="*/ 5 w 1259"/>
                  <a:gd name="T39" fmla="*/ 33 h 811"/>
                  <a:gd name="T40" fmla="*/ 0 w 1259"/>
                  <a:gd name="T41" fmla="*/ 0 h 811"/>
                  <a:gd name="T42" fmla="*/ 0 w 1259"/>
                  <a:gd name="T43" fmla="*/ 6 h 811"/>
                  <a:gd name="T44" fmla="*/ 0 w 1259"/>
                  <a:gd name="T45" fmla="*/ 11 h 811"/>
                  <a:gd name="T46" fmla="*/ 0 w 1259"/>
                  <a:gd name="T47" fmla="*/ 38 h 811"/>
                  <a:gd name="T48" fmla="*/ 5 w 1259"/>
                  <a:gd name="T49" fmla="*/ 60 h 811"/>
                  <a:gd name="T50" fmla="*/ 16 w 1259"/>
                  <a:gd name="T51" fmla="*/ 87 h 811"/>
                  <a:gd name="T52" fmla="*/ 33 w 1259"/>
                  <a:gd name="T53" fmla="*/ 114 h 811"/>
                  <a:gd name="T54" fmla="*/ 54 w 1259"/>
                  <a:gd name="T55" fmla="*/ 142 h 811"/>
                  <a:gd name="T56" fmla="*/ 87 w 1259"/>
                  <a:gd name="T57" fmla="*/ 174 h 811"/>
                  <a:gd name="T58" fmla="*/ 125 w 1259"/>
                  <a:gd name="T59" fmla="*/ 207 h 811"/>
                  <a:gd name="T60" fmla="*/ 179 w 1259"/>
                  <a:gd name="T61" fmla="*/ 240 h 811"/>
                  <a:gd name="T62" fmla="*/ 244 w 1259"/>
                  <a:gd name="T63" fmla="*/ 278 h 811"/>
                  <a:gd name="T64" fmla="*/ 326 w 1259"/>
                  <a:gd name="T65" fmla="*/ 310 h 811"/>
                  <a:gd name="T66" fmla="*/ 418 w 1259"/>
                  <a:gd name="T67" fmla="*/ 348 h 811"/>
                  <a:gd name="T68" fmla="*/ 526 w 1259"/>
                  <a:gd name="T69" fmla="*/ 381 h 811"/>
                  <a:gd name="T70" fmla="*/ 657 w 1259"/>
                  <a:gd name="T71" fmla="*/ 414 h 811"/>
                  <a:gd name="T72" fmla="*/ 749 w 1259"/>
                  <a:gd name="T73" fmla="*/ 435 h 811"/>
                  <a:gd name="T74" fmla="*/ 830 w 1259"/>
                  <a:gd name="T75" fmla="*/ 463 h 811"/>
                  <a:gd name="T76" fmla="*/ 901 w 1259"/>
                  <a:gd name="T77" fmla="*/ 490 h 811"/>
                  <a:gd name="T78" fmla="*/ 966 w 1259"/>
                  <a:gd name="T79" fmla="*/ 512 h 811"/>
                  <a:gd name="T80" fmla="*/ 1015 w 1259"/>
                  <a:gd name="T81" fmla="*/ 539 h 811"/>
                  <a:gd name="T82" fmla="*/ 1053 w 1259"/>
                  <a:gd name="T83" fmla="*/ 566 h 811"/>
                  <a:gd name="T84" fmla="*/ 1080 w 1259"/>
                  <a:gd name="T85" fmla="*/ 593 h 811"/>
                  <a:gd name="T86" fmla="*/ 1102 w 1259"/>
                  <a:gd name="T87" fmla="*/ 620 h 811"/>
                  <a:gd name="T88" fmla="*/ 1112 w 1259"/>
                  <a:gd name="T89" fmla="*/ 648 h 811"/>
                  <a:gd name="T90" fmla="*/ 1118 w 1259"/>
                  <a:gd name="T91" fmla="*/ 675 h 811"/>
                  <a:gd name="T92" fmla="*/ 1112 w 1259"/>
                  <a:gd name="T93" fmla="*/ 697 h 811"/>
                  <a:gd name="T94" fmla="*/ 1096 w 1259"/>
                  <a:gd name="T95" fmla="*/ 724 h 811"/>
                  <a:gd name="T96" fmla="*/ 1080 w 1259"/>
                  <a:gd name="T97" fmla="*/ 746 h 811"/>
                  <a:gd name="T98" fmla="*/ 1053 w 1259"/>
                  <a:gd name="T99" fmla="*/ 767 h 811"/>
                  <a:gd name="T100" fmla="*/ 1015 w 1259"/>
                  <a:gd name="T101" fmla="*/ 789 h 811"/>
                  <a:gd name="T102" fmla="*/ 977 w 1259"/>
                  <a:gd name="T103" fmla="*/ 811 h 811"/>
                  <a:gd name="T104" fmla="*/ 1047 w 1259"/>
                  <a:gd name="T105" fmla="*/ 789 h 811"/>
                  <a:gd name="T106" fmla="*/ 1107 w 1259"/>
                  <a:gd name="T107" fmla="*/ 767 h 811"/>
                  <a:gd name="T108" fmla="*/ 1156 w 1259"/>
                  <a:gd name="T109" fmla="*/ 746 h 811"/>
                  <a:gd name="T110" fmla="*/ 1199 w 1259"/>
                  <a:gd name="T111" fmla="*/ 724 h 811"/>
                  <a:gd name="T112" fmla="*/ 1226 w 1259"/>
                  <a:gd name="T113" fmla="*/ 702 h 811"/>
                  <a:gd name="T114" fmla="*/ 1248 w 1259"/>
                  <a:gd name="T115" fmla="*/ 675 h 811"/>
                  <a:gd name="T116" fmla="*/ 1259 w 1259"/>
                  <a:gd name="T117" fmla="*/ 648 h 811"/>
                  <a:gd name="T118" fmla="*/ 1259 w 1259"/>
                  <a:gd name="T119" fmla="*/ 615 h 811"/>
                  <a:gd name="T120" fmla="*/ 1259 w 1259"/>
                  <a:gd name="T121" fmla="*/ 615 h 8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632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>
                  <a:gd name="T0" fmla="*/ 92 w 2849"/>
                  <a:gd name="T1" fmla="*/ 958 h 969"/>
                  <a:gd name="T2" fmla="*/ 0 w 2849"/>
                  <a:gd name="T3" fmla="*/ 969 h 969"/>
                  <a:gd name="T4" fmla="*/ 391 w 2849"/>
                  <a:gd name="T5" fmla="*/ 969 h 969"/>
                  <a:gd name="T6" fmla="*/ 434 w 2849"/>
                  <a:gd name="T7" fmla="*/ 947 h 969"/>
                  <a:gd name="T8" fmla="*/ 483 w 2849"/>
                  <a:gd name="T9" fmla="*/ 914 h 969"/>
                  <a:gd name="T10" fmla="*/ 554 w 2849"/>
                  <a:gd name="T11" fmla="*/ 876 h 969"/>
                  <a:gd name="T12" fmla="*/ 635 w 2849"/>
                  <a:gd name="T13" fmla="*/ 838 h 969"/>
                  <a:gd name="T14" fmla="*/ 727 w 2849"/>
                  <a:gd name="T15" fmla="*/ 794 h 969"/>
                  <a:gd name="T16" fmla="*/ 836 w 2849"/>
                  <a:gd name="T17" fmla="*/ 745 h 969"/>
                  <a:gd name="T18" fmla="*/ 961 w 2849"/>
                  <a:gd name="T19" fmla="*/ 696 h 969"/>
                  <a:gd name="T20" fmla="*/ 1102 w 2849"/>
                  <a:gd name="T21" fmla="*/ 642 h 969"/>
                  <a:gd name="T22" fmla="*/ 1259 w 2849"/>
                  <a:gd name="T23" fmla="*/ 582 h 969"/>
                  <a:gd name="T24" fmla="*/ 1433 w 2849"/>
                  <a:gd name="T25" fmla="*/ 522 h 969"/>
                  <a:gd name="T26" fmla="*/ 1623 w 2849"/>
                  <a:gd name="T27" fmla="*/ 462 h 969"/>
                  <a:gd name="T28" fmla="*/ 1829 w 2849"/>
                  <a:gd name="T29" fmla="*/ 403 h 969"/>
                  <a:gd name="T30" fmla="*/ 2057 w 2849"/>
                  <a:gd name="T31" fmla="*/ 343 h 969"/>
                  <a:gd name="T32" fmla="*/ 2301 w 2849"/>
                  <a:gd name="T33" fmla="*/ 283 h 969"/>
                  <a:gd name="T34" fmla="*/ 2567 w 2849"/>
                  <a:gd name="T35" fmla="*/ 223 h 969"/>
                  <a:gd name="T36" fmla="*/ 2849 w 2849"/>
                  <a:gd name="T37" fmla="*/ 163 h 969"/>
                  <a:gd name="T38" fmla="*/ 2849 w 2849"/>
                  <a:gd name="T39" fmla="*/ 0 h 969"/>
                  <a:gd name="T40" fmla="*/ 2817 w 2849"/>
                  <a:gd name="T41" fmla="*/ 16 h 969"/>
                  <a:gd name="T42" fmla="*/ 2773 w 2849"/>
                  <a:gd name="T43" fmla="*/ 33 h 969"/>
                  <a:gd name="T44" fmla="*/ 2719 w 2849"/>
                  <a:gd name="T45" fmla="*/ 54 h 969"/>
                  <a:gd name="T46" fmla="*/ 2648 w 2849"/>
                  <a:gd name="T47" fmla="*/ 76 h 969"/>
                  <a:gd name="T48" fmla="*/ 2572 w 2849"/>
                  <a:gd name="T49" fmla="*/ 98 h 969"/>
                  <a:gd name="T50" fmla="*/ 2491 w 2849"/>
                  <a:gd name="T51" fmla="*/ 120 h 969"/>
                  <a:gd name="T52" fmla="*/ 2399 w 2849"/>
                  <a:gd name="T53" fmla="*/ 147 h 969"/>
                  <a:gd name="T54" fmla="*/ 2301 w 2849"/>
                  <a:gd name="T55" fmla="*/ 169 h 969"/>
                  <a:gd name="T56" fmla="*/ 2095 w 2849"/>
                  <a:gd name="T57" fmla="*/ 223 h 969"/>
                  <a:gd name="T58" fmla="*/ 1889 w 2849"/>
                  <a:gd name="T59" fmla="*/ 277 h 969"/>
                  <a:gd name="T60" fmla="*/ 1688 w 2849"/>
                  <a:gd name="T61" fmla="*/ 326 h 969"/>
                  <a:gd name="T62" fmla="*/ 1590 w 2849"/>
                  <a:gd name="T63" fmla="*/ 354 h 969"/>
                  <a:gd name="T64" fmla="*/ 1503 w 2849"/>
                  <a:gd name="T65" fmla="*/ 381 h 969"/>
                  <a:gd name="T66" fmla="*/ 1107 w 2849"/>
                  <a:gd name="T67" fmla="*/ 506 h 969"/>
                  <a:gd name="T68" fmla="*/ 912 w 2849"/>
                  <a:gd name="T69" fmla="*/ 577 h 969"/>
                  <a:gd name="T70" fmla="*/ 727 w 2849"/>
                  <a:gd name="T71" fmla="*/ 647 h 969"/>
                  <a:gd name="T72" fmla="*/ 548 w 2849"/>
                  <a:gd name="T73" fmla="*/ 718 h 969"/>
                  <a:gd name="T74" fmla="*/ 380 w 2849"/>
                  <a:gd name="T75" fmla="*/ 794 h 969"/>
                  <a:gd name="T76" fmla="*/ 228 w 2849"/>
                  <a:gd name="T77" fmla="*/ 876 h 969"/>
                  <a:gd name="T78" fmla="*/ 92 w 2849"/>
                  <a:gd name="T79" fmla="*/ 958 h 969"/>
                  <a:gd name="T80" fmla="*/ 92 w 2849"/>
                  <a:gd name="T81" fmla="*/ 958 h 9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38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>
                  <a:gd name="T0" fmla="*/ 1433 w 3007"/>
                  <a:gd name="T1" fmla="*/ 474 h 2085"/>
                  <a:gd name="T2" fmla="*/ 1460 w 3007"/>
                  <a:gd name="T3" fmla="*/ 528 h 2085"/>
                  <a:gd name="T4" fmla="*/ 1541 w 3007"/>
                  <a:gd name="T5" fmla="*/ 593 h 2085"/>
                  <a:gd name="T6" fmla="*/ 1715 w 3007"/>
                  <a:gd name="T7" fmla="*/ 670 h 2085"/>
                  <a:gd name="T8" fmla="*/ 1927 w 3007"/>
                  <a:gd name="T9" fmla="*/ 735 h 2085"/>
                  <a:gd name="T10" fmla="*/ 2155 w 3007"/>
                  <a:gd name="T11" fmla="*/ 789 h 2085"/>
                  <a:gd name="T12" fmla="*/ 2372 w 3007"/>
                  <a:gd name="T13" fmla="*/ 849 h 2085"/>
                  <a:gd name="T14" fmla="*/ 2551 w 3007"/>
                  <a:gd name="T15" fmla="*/ 920 h 2085"/>
                  <a:gd name="T16" fmla="*/ 2638 w 3007"/>
                  <a:gd name="T17" fmla="*/ 980 h 2085"/>
                  <a:gd name="T18" fmla="*/ 2676 w 3007"/>
                  <a:gd name="T19" fmla="*/ 1029 h 2085"/>
                  <a:gd name="T20" fmla="*/ 2681 w 3007"/>
                  <a:gd name="T21" fmla="*/ 1083 h 2085"/>
                  <a:gd name="T22" fmla="*/ 2665 w 3007"/>
                  <a:gd name="T23" fmla="*/ 1127 h 2085"/>
                  <a:gd name="T24" fmla="*/ 2616 w 3007"/>
                  <a:gd name="T25" fmla="*/ 1170 h 2085"/>
                  <a:gd name="T26" fmla="*/ 2545 w 3007"/>
                  <a:gd name="T27" fmla="*/ 1208 h 2085"/>
                  <a:gd name="T28" fmla="*/ 2448 w 3007"/>
                  <a:gd name="T29" fmla="*/ 1241 h 2085"/>
                  <a:gd name="T30" fmla="*/ 2328 w 3007"/>
                  <a:gd name="T31" fmla="*/ 1274 h 2085"/>
                  <a:gd name="T32" fmla="*/ 2106 w 3007"/>
                  <a:gd name="T33" fmla="*/ 1328 h 2085"/>
                  <a:gd name="T34" fmla="*/ 1742 w 3007"/>
                  <a:gd name="T35" fmla="*/ 1421 h 2085"/>
                  <a:gd name="T36" fmla="*/ 1308 w 3007"/>
                  <a:gd name="T37" fmla="*/ 1540 h 2085"/>
                  <a:gd name="T38" fmla="*/ 820 w 3007"/>
                  <a:gd name="T39" fmla="*/ 1709 h 2085"/>
                  <a:gd name="T40" fmla="*/ 282 w 3007"/>
                  <a:gd name="T41" fmla="*/ 1943 h 2085"/>
                  <a:gd name="T42" fmla="*/ 152 w 3007"/>
                  <a:gd name="T43" fmla="*/ 2085 h 2085"/>
                  <a:gd name="T44" fmla="*/ 386 w 3007"/>
                  <a:gd name="T45" fmla="*/ 1992 h 2085"/>
                  <a:gd name="T46" fmla="*/ 700 w 3007"/>
                  <a:gd name="T47" fmla="*/ 1834 h 2085"/>
                  <a:gd name="T48" fmla="*/ 1064 w 3007"/>
                  <a:gd name="T49" fmla="*/ 1693 h 2085"/>
                  <a:gd name="T50" fmla="*/ 1661 w 3007"/>
                  <a:gd name="T51" fmla="*/ 1497 h 2085"/>
                  <a:gd name="T52" fmla="*/ 1845 w 3007"/>
                  <a:gd name="T53" fmla="*/ 1442 h 2085"/>
                  <a:gd name="T54" fmla="*/ 2252 w 3007"/>
                  <a:gd name="T55" fmla="*/ 1339 h 2085"/>
                  <a:gd name="T56" fmla="*/ 2551 w 3007"/>
                  <a:gd name="T57" fmla="*/ 1263 h 2085"/>
                  <a:gd name="T58" fmla="*/ 2730 w 3007"/>
                  <a:gd name="T59" fmla="*/ 1214 h 2085"/>
                  <a:gd name="T60" fmla="*/ 2876 w 3007"/>
                  <a:gd name="T61" fmla="*/ 1170 h 2085"/>
                  <a:gd name="T62" fmla="*/ 2974 w 3007"/>
                  <a:gd name="T63" fmla="*/ 1132 h 2085"/>
                  <a:gd name="T64" fmla="*/ 3007 w 3007"/>
                  <a:gd name="T65" fmla="*/ 871 h 2085"/>
                  <a:gd name="T66" fmla="*/ 2860 w 3007"/>
                  <a:gd name="T67" fmla="*/ 844 h 2085"/>
                  <a:gd name="T68" fmla="*/ 2670 w 3007"/>
                  <a:gd name="T69" fmla="*/ 806 h 2085"/>
                  <a:gd name="T70" fmla="*/ 2458 w 3007"/>
                  <a:gd name="T71" fmla="*/ 757 h 2085"/>
                  <a:gd name="T72" fmla="*/ 2138 w 3007"/>
                  <a:gd name="T73" fmla="*/ 670 h 2085"/>
                  <a:gd name="T74" fmla="*/ 1959 w 3007"/>
                  <a:gd name="T75" fmla="*/ 604 h 2085"/>
                  <a:gd name="T76" fmla="*/ 1824 w 3007"/>
                  <a:gd name="T77" fmla="*/ 534 h 2085"/>
                  <a:gd name="T78" fmla="*/ 1769 w 3007"/>
                  <a:gd name="T79" fmla="*/ 474 h 2085"/>
                  <a:gd name="T80" fmla="*/ 1753 w 3007"/>
                  <a:gd name="T81" fmla="*/ 436 h 2085"/>
                  <a:gd name="T82" fmla="*/ 1780 w 3007"/>
                  <a:gd name="T83" fmla="*/ 381 h 2085"/>
                  <a:gd name="T84" fmla="*/ 1862 w 3007"/>
                  <a:gd name="T85" fmla="*/ 316 h 2085"/>
                  <a:gd name="T86" fmla="*/ 1986 w 3007"/>
                  <a:gd name="T87" fmla="*/ 267 h 2085"/>
                  <a:gd name="T88" fmla="*/ 2149 w 3007"/>
                  <a:gd name="T89" fmla="*/ 229 h 2085"/>
                  <a:gd name="T90" fmla="*/ 2431 w 3007"/>
                  <a:gd name="T91" fmla="*/ 180 h 2085"/>
                  <a:gd name="T92" fmla="*/ 2827 w 3007"/>
                  <a:gd name="T93" fmla="*/ 125 h 2085"/>
                  <a:gd name="T94" fmla="*/ 3007 w 3007"/>
                  <a:gd name="T95" fmla="*/ 87 h 2085"/>
                  <a:gd name="T96" fmla="*/ 2909 w 3007"/>
                  <a:gd name="T97" fmla="*/ 22 h 2085"/>
                  <a:gd name="T98" fmla="*/ 2676 w 3007"/>
                  <a:gd name="T99" fmla="*/ 66 h 2085"/>
                  <a:gd name="T100" fmla="*/ 2285 w 3007"/>
                  <a:gd name="T101" fmla="*/ 120 h 2085"/>
                  <a:gd name="T102" fmla="*/ 2030 w 3007"/>
                  <a:gd name="T103" fmla="*/ 158 h 2085"/>
                  <a:gd name="T104" fmla="*/ 1791 w 3007"/>
                  <a:gd name="T105" fmla="*/ 202 h 2085"/>
                  <a:gd name="T106" fmla="*/ 1601 w 3007"/>
                  <a:gd name="T107" fmla="*/ 261 h 2085"/>
                  <a:gd name="T108" fmla="*/ 1471 w 3007"/>
                  <a:gd name="T109" fmla="*/ 338 h 2085"/>
                  <a:gd name="T110" fmla="*/ 1438 w 3007"/>
                  <a:gd name="T111" fmla="*/ 387 h 2085"/>
                  <a:gd name="T112" fmla="*/ 1427 w 3007"/>
                  <a:gd name="T113" fmla="*/ 441 h 208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634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>
                  <a:gd name="T0" fmla="*/ 0 w 1248"/>
                  <a:gd name="T1" fmla="*/ 332 h 539"/>
                  <a:gd name="T2" fmla="*/ 0 w 1248"/>
                  <a:gd name="T3" fmla="*/ 360 h 539"/>
                  <a:gd name="T4" fmla="*/ 5 w 1248"/>
                  <a:gd name="T5" fmla="*/ 387 h 539"/>
                  <a:gd name="T6" fmla="*/ 27 w 1248"/>
                  <a:gd name="T7" fmla="*/ 414 h 539"/>
                  <a:gd name="T8" fmla="*/ 54 w 1248"/>
                  <a:gd name="T9" fmla="*/ 436 h 539"/>
                  <a:gd name="T10" fmla="*/ 92 w 1248"/>
                  <a:gd name="T11" fmla="*/ 463 h 539"/>
                  <a:gd name="T12" fmla="*/ 141 w 1248"/>
                  <a:gd name="T13" fmla="*/ 490 h 539"/>
                  <a:gd name="T14" fmla="*/ 195 w 1248"/>
                  <a:gd name="T15" fmla="*/ 512 h 539"/>
                  <a:gd name="T16" fmla="*/ 255 w 1248"/>
                  <a:gd name="T17" fmla="*/ 539 h 539"/>
                  <a:gd name="T18" fmla="*/ 212 w 1248"/>
                  <a:gd name="T19" fmla="*/ 517 h 539"/>
                  <a:gd name="T20" fmla="*/ 179 w 1248"/>
                  <a:gd name="T21" fmla="*/ 490 h 539"/>
                  <a:gd name="T22" fmla="*/ 157 w 1248"/>
                  <a:gd name="T23" fmla="*/ 468 h 539"/>
                  <a:gd name="T24" fmla="*/ 141 w 1248"/>
                  <a:gd name="T25" fmla="*/ 447 h 539"/>
                  <a:gd name="T26" fmla="*/ 136 w 1248"/>
                  <a:gd name="T27" fmla="*/ 425 h 539"/>
                  <a:gd name="T28" fmla="*/ 136 w 1248"/>
                  <a:gd name="T29" fmla="*/ 403 h 539"/>
                  <a:gd name="T30" fmla="*/ 141 w 1248"/>
                  <a:gd name="T31" fmla="*/ 381 h 539"/>
                  <a:gd name="T32" fmla="*/ 157 w 1248"/>
                  <a:gd name="T33" fmla="*/ 365 h 539"/>
                  <a:gd name="T34" fmla="*/ 179 w 1248"/>
                  <a:gd name="T35" fmla="*/ 343 h 539"/>
                  <a:gd name="T36" fmla="*/ 201 w 1248"/>
                  <a:gd name="T37" fmla="*/ 327 h 539"/>
                  <a:gd name="T38" fmla="*/ 266 w 1248"/>
                  <a:gd name="T39" fmla="*/ 294 h 539"/>
                  <a:gd name="T40" fmla="*/ 353 w 1248"/>
                  <a:gd name="T41" fmla="*/ 262 h 539"/>
                  <a:gd name="T42" fmla="*/ 445 w 1248"/>
                  <a:gd name="T43" fmla="*/ 234 h 539"/>
                  <a:gd name="T44" fmla="*/ 554 w 1248"/>
                  <a:gd name="T45" fmla="*/ 213 h 539"/>
                  <a:gd name="T46" fmla="*/ 662 w 1248"/>
                  <a:gd name="T47" fmla="*/ 191 h 539"/>
                  <a:gd name="T48" fmla="*/ 890 w 1248"/>
                  <a:gd name="T49" fmla="*/ 153 h 539"/>
                  <a:gd name="T50" fmla="*/ 993 w 1248"/>
                  <a:gd name="T51" fmla="*/ 136 h 539"/>
                  <a:gd name="T52" fmla="*/ 1091 w 1248"/>
                  <a:gd name="T53" fmla="*/ 120 h 539"/>
                  <a:gd name="T54" fmla="*/ 1178 w 1248"/>
                  <a:gd name="T55" fmla="*/ 115 h 539"/>
                  <a:gd name="T56" fmla="*/ 1248 w 1248"/>
                  <a:gd name="T57" fmla="*/ 104 h 539"/>
                  <a:gd name="T58" fmla="*/ 1248 w 1248"/>
                  <a:gd name="T59" fmla="*/ 0 h 539"/>
                  <a:gd name="T60" fmla="*/ 1161 w 1248"/>
                  <a:gd name="T61" fmla="*/ 22 h 539"/>
                  <a:gd name="T62" fmla="*/ 1069 w 1248"/>
                  <a:gd name="T63" fmla="*/ 38 h 539"/>
                  <a:gd name="T64" fmla="*/ 874 w 1248"/>
                  <a:gd name="T65" fmla="*/ 71 h 539"/>
                  <a:gd name="T66" fmla="*/ 673 w 1248"/>
                  <a:gd name="T67" fmla="*/ 93 h 539"/>
                  <a:gd name="T68" fmla="*/ 483 w 1248"/>
                  <a:gd name="T69" fmla="*/ 126 h 539"/>
                  <a:gd name="T70" fmla="*/ 391 w 1248"/>
                  <a:gd name="T71" fmla="*/ 142 h 539"/>
                  <a:gd name="T72" fmla="*/ 309 w 1248"/>
                  <a:gd name="T73" fmla="*/ 158 h 539"/>
                  <a:gd name="T74" fmla="*/ 228 w 1248"/>
                  <a:gd name="T75" fmla="*/ 180 h 539"/>
                  <a:gd name="T76" fmla="*/ 163 w 1248"/>
                  <a:gd name="T77" fmla="*/ 202 h 539"/>
                  <a:gd name="T78" fmla="*/ 103 w 1248"/>
                  <a:gd name="T79" fmla="*/ 229 h 539"/>
                  <a:gd name="T80" fmla="*/ 54 w 1248"/>
                  <a:gd name="T81" fmla="*/ 256 h 539"/>
                  <a:gd name="T82" fmla="*/ 22 w 1248"/>
                  <a:gd name="T83" fmla="*/ 294 h 539"/>
                  <a:gd name="T84" fmla="*/ 0 w 1248"/>
                  <a:gd name="T85" fmla="*/ 332 h 539"/>
                  <a:gd name="T86" fmla="*/ 0 w 1248"/>
                  <a:gd name="T87" fmla="*/ 332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26635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>
                <a:gd name="T0" fmla="*/ 982 w 2296"/>
                <a:gd name="T1" fmla="*/ 1061 h 1469"/>
                <a:gd name="T2" fmla="*/ 1357 w 2296"/>
                <a:gd name="T3" fmla="*/ 1012 h 1469"/>
                <a:gd name="T4" fmla="*/ 1666 w 2296"/>
                <a:gd name="T5" fmla="*/ 957 h 1469"/>
                <a:gd name="T6" fmla="*/ 1916 w 2296"/>
                <a:gd name="T7" fmla="*/ 897 h 1469"/>
                <a:gd name="T8" fmla="*/ 2100 w 2296"/>
                <a:gd name="T9" fmla="*/ 832 h 1469"/>
                <a:gd name="T10" fmla="*/ 2220 w 2296"/>
                <a:gd name="T11" fmla="*/ 756 h 1469"/>
                <a:gd name="T12" fmla="*/ 2285 w 2296"/>
                <a:gd name="T13" fmla="*/ 669 h 1469"/>
                <a:gd name="T14" fmla="*/ 2290 w 2296"/>
                <a:gd name="T15" fmla="*/ 560 h 1469"/>
                <a:gd name="T16" fmla="*/ 2241 w 2296"/>
                <a:gd name="T17" fmla="*/ 457 h 1469"/>
                <a:gd name="T18" fmla="*/ 2144 w 2296"/>
                <a:gd name="T19" fmla="*/ 364 h 1469"/>
                <a:gd name="T20" fmla="*/ 2008 w 2296"/>
                <a:gd name="T21" fmla="*/ 277 h 1469"/>
                <a:gd name="T22" fmla="*/ 1769 w 2296"/>
                <a:gd name="T23" fmla="*/ 157 h 1469"/>
                <a:gd name="T24" fmla="*/ 1612 w 2296"/>
                <a:gd name="T25" fmla="*/ 92 h 1469"/>
                <a:gd name="T26" fmla="*/ 1476 w 2296"/>
                <a:gd name="T27" fmla="*/ 43 h 1469"/>
                <a:gd name="T28" fmla="*/ 1384 w 2296"/>
                <a:gd name="T29" fmla="*/ 10 h 1469"/>
                <a:gd name="T30" fmla="*/ 1346 w 2296"/>
                <a:gd name="T31" fmla="*/ 0 h 1469"/>
                <a:gd name="T32" fmla="*/ 1655 w 2296"/>
                <a:gd name="T33" fmla="*/ 119 h 1469"/>
                <a:gd name="T34" fmla="*/ 1948 w 2296"/>
                <a:gd name="T35" fmla="*/ 255 h 1469"/>
                <a:gd name="T36" fmla="*/ 2068 w 2296"/>
                <a:gd name="T37" fmla="*/ 326 h 1469"/>
                <a:gd name="T38" fmla="*/ 2171 w 2296"/>
                <a:gd name="T39" fmla="*/ 402 h 1469"/>
                <a:gd name="T40" fmla="*/ 2236 w 2296"/>
                <a:gd name="T41" fmla="*/ 478 h 1469"/>
                <a:gd name="T42" fmla="*/ 2263 w 2296"/>
                <a:gd name="T43" fmla="*/ 560 h 1469"/>
                <a:gd name="T44" fmla="*/ 2241 w 2296"/>
                <a:gd name="T45" fmla="*/ 636 h 1469"/>
                <a:gd name="T46" fmla="*/ 2171 w 2296"/>
                <a:gd name="T47" fmla="*/ 702 h 1469"/>
                <a:gd name="T48" fmla="*/ 2062 w 2296"/>
                <a:gd name="T49" fmla="*/ 756 h 1469"/>
                <a:gd name="T50" fmla="*/ 1921 w 2296"/>
                <a:gd name="T51" fmla="*/ 800 h 1469"/>
                <a:gd name="T52" fmla="*/ 1748 w 2296"/>
                <a:gd name="T53" fmla="*/ 843 h 1469"/>
                <a:gd name="T54" fmla="*/ 1351 w 2296"/>
                <a:gd name="T55" fmla="*/ 908 h 1469"/>
                <a:gd name="T56" fmla="*/ 923 w 2296"/>
                <a:gd name="T57" fmla="*/ 968 h 1469"/>
                <a:gd name="T58" fmla="*/ 521 w 2296"/>
                <a:gd name="T59" fmla="*/ 1028 h 1469"/>
                <a:gd name="T60" fmla="*/ 353 w 2296"/>
                <a:gd name="T61" fmla="*/ 1066 h 1469"/>
                <a:gd name="T62" fmla="*/ 206 w 2296"/>
                <a:gd name="T63" fmla="*/ 1104 h 1469"/>
                <a:gd name="T64" fmla="*/ 92 w 2296"/>
                <a:gd name="T65" fmla="*/ 1148 h 1469"/>
                <a:gd name="T66" fmla="*/ 22 w 2296"/>
                <a:gd name="T67" fmla="*/ 1202 h 1469"/>
                <a:gd name="T68" fmla="*/ 0 w 2296"/>
                <a:gd name="T69" fmla="*/ 1262 h 1469"/>
                <a:gd name="T70" fmla="*/ 27 w 2296"/>
                <a:gd name="T71" fmla="*/ 1327 h 1469"/>
                <a:gd name="T72" fmla="*/ 98 w 2296"/>
                <a:gd name="T73" fmla="*/ 1382 h 1469"/>
                <a:gd name="T74" fmla="*/ 196 w 2296"/>
                <a:gd name="T75" fmla="*/ 1425 h 1469"/>
                <a:gd name="T76" fmla="*/ 326 w 2296"/>
                <a:gd name="T77" fmla="*/ 1469 h 1469"/>
                <a:gd name="T78" fmla="*/ 217 w 2296"/>
                <a:gd name="T79" fmla="*/ 1414 h 1469"/>
                <a:gd name="T80" fmla="*/ 147 w 2296"/>
                <a:gd name="T81" fmla="*/ 1360 h 1469"/>
                <a:gd name="T82" fmla="*/ 120 w 2296"/>
                <a:gd name="T83" fmla="*/ 1306 h 1469"/>
                <a:gd name="T84" fmla="*/ 141 w 2296"/>
                <a:gd name="T85" fmla="*/ 1257 h 1469"/>
                <a:gd name="T86" fmla="*/ 212 w 2296"/>
                <a:gd name="T87" fmla="*/ 1208 h 1469"/>
                <a:gd name="T88" fmla="*/ 342 w 2296"/>
                <a:gd name="T89" fmla="*/ 1164 h 1469"/>
                <a:gd name="T90" fmla="*/ 527 w 2296"/>
                <a:gd name="T91" fmla="*/ 1121 h 1469"/>
                <a:gd name="T92" fmla="*/ 771 w 2296"/>
                <a:gd name="T93" fmla="*/ 1088 h 14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4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>
                <a:gd name="T0" fmla="*/ 0 w 5740"/>
                <a:gd name="T1" fmla="*/ 0 h 1906"/>
                <a:gd name="T2" fmla="*/ 0 w 5740"/>
                <a:gd name="T3" fmla="*/ 1542 h 1906"/>
                <a:gd name="T4" fmla="*/ 5794 w 5740"/>
                <a:gd name="T5" fmla="*/ 1542 h 1906"/>
                <a:gd name="T6" fmla="*/ 5794 w 5740"/>
                <a:gd name="T7" fmla="*/ 0 h 1906"/>
                <a:gd name="T8" fmla="*/ 0 w 5740"/>
                <a:gd name="T9" fmla="*/ 0 h 1906"/>
                <a:gd name="T10" fmla="*/ 0 w 5740"/>
                <a:gd name="T11" fmla="*/ 0 h 190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37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66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6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08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my-ivanovo.ru/wp-content/uploads/2013/02/24-09680568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vpoltave.pl.ua/cache/660x440_85_site214_18_20120312164408_9daa6d76605d167e941caa2d9a9a2a0f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moi-portal.ru/uploads/images/00/00/02/2012/08/22/f1f90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sch1018.mskzapad.ru/images/OFORMLENIE/onas/fvy.jpg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hyperlink" Target="http://storage2.peteava.ro/serve/thumbnail/70338/resize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s.s-ports.ru/sites/default/files/stats_img/stadium/fb/1187531187-5.jpg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hyperlink" Target="http://bibnout.ru/wp-content/uploads/2011/06/gallery_21_64775.jpg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im1-tub-ru.yandex.net/i?id=302143594-19-72&amp;n=21" TargetMode="External"/><Relationship Id="rId5" Type="http://schemas.openxmlformats.org/officeDocument/2006/relationships/image" Target="../media/image2.jpeg"/><Relationship Id="rId4" Type="http://schemas.openxmlformats.org/officeDocument/2006/relationships/hyperlink" Target="http://www.skaska.com.ua/images/product/med/img_7bab12fe-ae2b-11e2-a9d1-2c768aa95375.jpg" TargetMode="External"/><Relationship Id="rId9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993062" cy="3384550"/>
          </a:xfrm>
        </p:spPr>
        <p:txBody>
          <a:bodyPr/>
          <a:lstStyle/>
          <a:p>
            <a:pPr eaLnBrk="1" hangingPunct="1">
              <a:defRPr/>
            </a:pPr>
            <a:r>
              <a:rPr lang="ru-RU" sz="4400" smtClean="0">
                <a:solidFill>
                  <a:schemeClr val="hlink"/>
                </a:solidFill>
              </a:rPr>
              <a:t>Урок – соревнование</a:t>
            </a:r>
            <a:br>
              <a:rPr lang="ru-RU" sz="4400" smtClean="0">
                <a:solidFill>
                  <a:schemeClr val="hlink"/>
                </a:solidFill>
              </a:rPr>
            </a:br>
            <a:r>
              <a:rPr lang="ru-RU" sz="4400" smtClean="0">
                <a:solidFill>
                  <a:schemeClr val="hlink"/>
                </a:solidFill>
              </a:rPr>
              <a:t>по теме «</a:t>
            </a:r>
            <a:r>
              <a:rPr lang="en-US" sz="4400" smtClean="0">
                <a:solidFill>
                  <a:schemeClr val="hlink"/>
                </a:solidFill>
              </a:rPr>
              <a:t>Sport</a:t>
            </a:r>
            <a:r>
              <a:rPr lang="ru-RU" sz="4400" smtClean="0">
                <a:solidFill>
                  <a:schemeClr val="hlink"/>
                </a:solidFill>
              </a:rPr>
              <a:t>» </a:t>
            </a:r>
            <a:br>
              <a:rPr lang="ru-RU" sz="4400" smtClean="0">
                <a:solidFill>
                  <a:schemeClr val="hlink"/>
                </a:solidFill>
              </a:rPr>
            </a:br>
            <a:r>
              <a:rPr lang="ru-RU" sz="4400" smtClean="0">
                <a:solidFill>
                  <a:schemeClr val="hlink"/>
                </a:solidFill>
              </a:rPr>
              <a:t> 8 класс</a:t>
            </a:r>
            <a:endParaRPr lang="ru-RU" sz="6600" smtClean="0">
              <a:solidFill>
                <a:srgbClr val="000099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33825"/>
            <a:ext cx="7377113" cy="2519363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800" b="1" dirty="0">
                <a:solidFill>
                  <a:schemeClr val="hlink"/>
                </a:solidFill>
              </a:rPr>
              <a:t>Зуймонова Залина </a:t>
            </a:r>
            <a:r>
              <a:rPr lang="ru-RU" sz="2800" b="1" dirty="0" err="1">
                <a:solidFill>
                  <a:schemeClr val="hlink"/>
                </a:solidFill>
              </a:rPr>
              <a:t>Валиковна</a:t>
            </a:r>
            <a:endParaRPr lang="ru-RU" sz="2800" b="1" dirty="0">
              <a:solidFill>
                <a:schemeClr val="hlink"/>
              </a:solidFill>
            </a:endParaRPr>
          </a:p>
          <a:p>
            <a:pPr algn="r" eaLnBrk="1" hangingPunct="1">
              <a:defRPr/>
            </a:pPr>
            <a:r>
              <a:rPr lang="ru-RU" sz="2800" b="1" dirty="0">
                <a:solidFill>
                  <a:schemeClr val="hlink"/>
                </a:solidFill>
              </a:rPr>
              <a:t>Учитель английского языка</a:t>
            </a:r>
          </a:p>
          <a:p>
            <a:pPr algn="r" eaLnBrk="1" hangingPunct="1">
              <a:defRPr/>
            </a:pPr>
            <a:r>
              <a:rPr lang="ru-RU" sz="2800" b="1" dirty="0">
                <a:solidFill>
                  <a:schemeClr val="hlink"/>
                </a:solidFill>
              </a:rPr>
              <a:t>МКОУ СОШ №1 им. А.Н. Кибизова </a:t>
            </a:r>
          </a:p>
          <a:p>
            <a:pPr algn="r" eaLnBrk="1" hangingPunct="1">
              <a:defRPr/>
            </a:pPr>
            <a:r>
              <a:rPr lang="ru-RU" sz="2800" b="1" dirty="0">
                <a:solidFill>
                  <a:schemeClr val="hlink"/>
                </a:solidFill>
              </a:rPr>
              <a:t>г. Дигоры Дигорского района РСО-Алания</a:t>
            </a:r>
          </a:p>
          <a:p>
            <a:pPr algn="r" eaLnBrk="1" hangingPunct="1">
              <a:defRPr/>
            </a:pPr>
            <a:endParaRPr lang="ru-RU" dirty="0" smtClean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WordArt 5"/>
          <p:cNvSpPr>
            <a:spLocks noChangeArrowheads="1" noChangeShapeType="1" noTextEdit="1"/>
          </p:cNvSpPr>
          <p:nvPr/>
        </p:nvSpPr>
        <p:spPr bwMode="auto">
          <a:xfrm>
            <a:off x="2051720" y="1340768"/>
            <a:ext cx="6623968" cy="511242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INTERVAL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5" descr="24-09680568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38"/>
            <a:ext cx="4632325" cy="308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9" name="Picture 7" descr="660x440_85_site214_18_20120312164408_9daa6d76605d167e941caa2d9a9a2a0f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6700" y="2667000"/>
            <a:ext cx="50673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4821" name="Picture 5" descr="f1f908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46038"/>
            <a:ext cx="4848225" cy="322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823" name="Picture 7" descr="fvy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049588"/>
            <a:ext cx="5076825" cy="380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WordArt 5"/>
          <p:cNvSpPr>
            <a:spLocks noChangeArrowheads="1" noChangeShapeType="1" noTextEdit="1"/>
          </p:cNvSpPr>
          <p:nvPr/>
        </p:nvSpPr>
        <p:spPr bwMode="auto">
          <a:xfrm>
            <a:off x="1907704" y="1052736"/>
            <a:ext cx="6625109" cy="580526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DOMINOES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8916" name="Picture 4" descr="121562869">
            <a:hlinkClick r:id="rId2"/>
          </p:cNvPr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19250" y="260350"/>
            <a:ext cx="5545138" cy="63373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1475656" y="764704"/>
            <a:ext cx="7273057" cy="575992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CAPTAIN"S </a:t>
            </a:r>
          </a:p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DIALOGUE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870575"/>
          </a:xfrm>
        </p:spPr>
        <p:txBody>
          <a:bodyPr/>
          <a:lstStyle/>
          <a:p>
            <a:pPr eaLnBrk="1" hangingPunct="1">
              <a:defRPr/>
            </a:pPr>
            <a:r>
              <a:rPr lang="en-US" sz="4400" b="1" smtClean="0">
                <a:solidFill>
                  <a:schemeClr val="hlink"/>
                </a:solidFill>
              </a:rPr>
              <a:t>to break…record;</a:t>
            </a:r>
          </a:p>
          <a:p>
            <a:pPr eaLnBrk="1" hangingPunct="1">
              <a:defRPr/>
            </a:pPr>
            <a:r>
              <a:rPr lang="en-US" sz="4400" b="1" smtClean="0">
                <a:solidFill>
                  <a:schemeClr val="hlink"/>
                </a:solidFill>
              </a:rPr>
              <a:t>most of all;</a:t>
            </a:r>
          </a:p>
          <a:p>
            <a:pPr eaLnBrk="1" hangingPunct="1">
              <a:defRPr/>
            </a:pPr>
            <a:r>
              <a:rPr lang="en-US" sz="4400" b="1" smtClean="0">
                <a:solidFill>
                  <a:schemeClr val="hlink"/>
                </a:solidFill>
              </a:rPr>
              <a:t>Congratulations!</a:t>
            </a:r>
          </a:p>
          <a:p>
            <a:pPr eaLnBrk="1" hangingPunct="1">
              <a:defRPr/>
            </a:pPr>
            <a:r>
              <a:rPr lang="en-US" sz="4400" b="1" smtClean="0">
                <a:solidFill>
                  <a:schemeClr val="hlink"/>
                </a:solidFill>
              </a:rPr>
              <a:t>Relay race;</a:t>
            </a:r>
          </a:p>
          <a:p>
            <a:pPr eaLnBrk="1" hangingPunct="1">
              <a:defRPr/>
            </a:pPr>
            <a:r>
              <a:rPr lang="en-US" sz="4400" b="1" smtClean="0">
                <a:solidFill>
                  <a:schemeClr val="hlink"/>
                </a:solidFill>
              </a:rPr>
              <a:t>to win;</a:t>
            </a:r>
          </a:p>
          <a:p>
            <a:pPr eaLnBrk="1" hangingPunct="1">
              <a:defRPr/>
            </a:pPr>
            <a:r>
              <a:rPr lang="en-US" sz="4400" b="1" smtClean="0">
                <a:solidFill>
                  <a:schemeClr val="hlink"/>
                </a:solidFill>
              </a:rPr>
              <a:t>fantastic;</a:t>
            </a:r>
          </a:p>
          <a:p>
            <a:pPr eaLnBrk="1" hangingPunct="1">
              <a:defRPr/>
            </a:pPr>
            <a:r>
              <a:rPr lang="en-US" sz="4400" b="1" smtClean="0">
                <a:solidFill>
                  <a:schemeClr val="hlink"/>
                </a:solidFill>
              </a:rPr>
              <a:t>to take part.</a:t>
            </a:r>
            <a:endParaRPr lang="ru-RU" sz="4400" b="1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chemeClr val="hlink"/>
                </a:solidFill>
              </a:rPr>
              <a:t>The</a:t>
            </a:r>
            <a:r>
              <a:rPr lang="ru-RU" smtClean="0">
                <a:solidFill>
                  <a:schemeClr val="hlink"/>
                </a:solidFill>
              </a:rPr>
              <a:t> </a:t>
            </a:r>
            <a:r>
              <a:rPr lang="en-US" smtClean="0">
                <a:solidFill>
                  <a:schemeClr val="hlink"/>
                </a:solidFill>
              </a:rPr>
              <a:t>parts of competition:</a:t>
            </a:r>
            <a:endParaRPr lang="ru-RU" smtClean="0">
              <a:solidFill>
                <a:schemeClr val="hlink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/>
              <a:t> </a:t>
            </a:r>
            <a:r>
              <a:rPr lang="en-US" sz="4000" b="1" smtClean="0">
                <a:solidFill>
                  <a:schemeClr val="hlink"/>
                </a:solidFill>
              </a:rPr>
              <a:t>Limbering – up</a:t>
            </a:r>
          </a:p>
          <a:p>
            <a:pPr eaLnBrk="1" hangingPunct="1">
              <a:defRPr/>
            </a:pPr>
            <a:r>
              <a:rPr lang="en-US" sz="4000" b="1" smtClean="0">
                <a:solidFill>
                  <a:schemeClr val="hlink"/>
                </a:solidFill>
              </a:rPr>
              <a:t> Quiz</a:t>
            </a:r>
          </a:p>
          <a:p>
            <a:pPr eaLnBrk="1" hangingPunct="1">
              <a:defRPr/>
            </a:pPr>
            <a:r>
              <a:rPr lang="en-US" sz="4000" b="1" smtClean="0">
                <a:solidFill>
                  <a:schemeClr val="hlink"/>
                </a:solidFill>
              </a:rPr>
              <a:t> Open the brackets</a:t>
            </a:r>
          </a:p>
          <a:p>
            <a:pPr eaLnBrk="1" hangingPunct="1">
              <a:defRPr/>
            </a:pPr>
            <a:r>
              <a:rPr lang="en-US" sz="4000" b="1" smtClean="0">
                <a:solidFill>
                  <a:schemeClr val="hlink"/>
                </a:solidFill>
              </a:rPr>
              <a:t> Dominoes</a:t>
            </a:r>
          </a:p>
          <a:p>
            <a:pPr eaLnBrk="1" hangingPunct="1">
              <a:defRPr/>
            </a:pPr>
            <a:r>
              <a:rPr lang="en-US" sz="4000" b="1" smtClean="0">
                <a:solidFill>
                  <a:schemeClr val="hlink"/>
                </a:solidFill>
              </a:rPr>
              <a:t> Captain’s dialogue</a:t>
            </a:r>
          </a:p>
          <a:p>
            <a:pPr eaLnBrk="1" hangingPunct="1">
              <a:defRPr/>
            </a:pPr>
            <a:endParaRPr lang="ru-RU" sz="4000" b="1" smtClean="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WordArt 9"/>
          <p:cNvSpPr>
            <a:spLocks noChangeArrowheads="1" noChangeShapeType="1" noTextEdit="1"/>
          </p:cNvSpPr>
          <p:nvPr/>
        </p:nvSpPr>
        <p:spPr bwMode="auto">
          <a:xfrm>
            <a:off x="1691680" y="1052736"/>
            <a:ext cx="6336308" cy="532901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Limbering - up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WordArt 6"/>
          <p:cNvSpPr>
            <a:spLocks noChangeArrowheads="1" noChangeShapeType="1" noTextEdit="1"/>
          </p:cNvSpPr>
          <p:nvPr/>
        </p:nvSpPr>
        <p:spPr bwMode="auto">
          <a:xfrm>
            <a:off x="1907703" y="1124744"/>
            <a:ext cx="6841009" cy="5399881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ALL IN ALL I </a:t>
            </a:r>
          </a:p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LIKE TO PLAY...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WordArt 7"/>
          <p:cNvSpPr>
            <a:spLocks noChangeArrowheads="1" noChangeShapeType="1" noTextEdit="1"/>
          </p:cNvSpPr>
          <p:nvPr/>
        </p:nvSpPr>
        <p:spPr bwMode="auto">
          <a:xfrm>
            <a:off x="1691680" y="1124744"/>
            <a:ext cx="6912570" cy="5544344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QUIZ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80" name="Rectangle 1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graphicFrame>
        <p:nvGraphicFramePr>
          <p:cNvPr id="11298" name="Group 34"/>
          <p:cNvGraphicFramePr>
            <a:graphicFrameLocks noGrp="1"/>
          </p:cNvGraphicFramePr>
          <p:nvPr>
            <p:ph idx="1"/>
          </p:nvPr>
        </p:nvGraphicFramePr>
        <p:xfrm>
          <a:off x="457200" y="260350"/>
          <a:ext cx="8229600" cy="5870576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293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352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Garamond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9230" name="Picture 30" descr="gallery_21_64775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052513"/>
            <a:ext cx="2232025" cy="213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1" name="Picture 32" descr="img_7bab12fe-ae2b-11e2-a9d1-2c768aa95375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076700"/>
            <a:ext cx="2225675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97" name="WordArt 33"/>
          <p:cNvSpPr>
            <a:spLocks noChangeArrowheads="1" noChangeShapeType="1" noTextEdit="1"/>
          </p:cNvSpPr>
          <p:nvPr/>
        </p:nvSpPr>
        <p:spPr bwMode="auto">
          <a:xfrm>
            <a:off x="468313" y="188913"/>
            <a:ext cx="2590800" cy="188277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SPORT</a:t>
            </a:r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1299" name="WordArt 35"/>
          <p:cNvSpPr>
            <a:spLocks noChangeArrowheads="1" noChangeShapeType="1" noTextEdit="1"/>
          </p:cNvSpPr>
          <p:nvPr/>
        </p:nvSpPr>
        <p:spPr bwMode="auto">
          <a:xfrm>
            <a:off x="4572000" y="260350"/>
            <a:ext cx="2408238" cy="158432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PERSON</a:t>
            </a:r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1300" name="WordArt 36"/>
          <p:cNvSpPr>
            <a:spLocks noChangeArrowheads="1" noChangeShapeType="1" noTextEdit="1"/>
          </p:cNvSpPr>
          <p:nvPr/>
        </p:nvSpPr>
        <p:spPr bwMode="auto">
          <a:xfrm>
            <a:off x="468313" y="3213100"/>
            <a:ext cx="2084387" cy="1511300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PLACE</a:t>
            </a:r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1301" name="WordArt 37"/>
          <p:cNvSpPr>
            <a:spLocks noChangeArrowheads="1" noChangeShapeType="1" noTextEdit="1"/>
          </p:cNvSpPr>
          <p:nvPr/>
        </p:nvSpPr>
        <p:spPr bwMode="auto">
          <a:xfrm>
            <a:off x="4356100" y="3141663"/>
            <a:ext cx="3171825" cy="1366837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44444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EQUIPMENT</a:t>
            </a:r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9236" name="Picture 43" descr="http://im1-tub-ru.yandex.net/i?id=302143594-19-72&amp;n=21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1196975"/>
            <a:ext cx="1662112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7" name="Picture 45" descr="http://s.s-ports.ru/sites/default/files/stats_img/stadium/fb/1187531187-5.jpg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4221163"/>
            <a:ext cx="2452688" cy="183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1619672" y="908720"/>
            <a:ext cx="7056016" cy="5615905"/>
          </a:xfrm>
          <a:prstGeom prst="rect">
            <a:avLst/>
          </a:prstGeom>
        </p:spPr>
        <p:txBody>
          <a:bodyPr wrap="none" fromWordArt="1">
            <a:prstTxWarp prst="textCascadeUp">
              <a:avLst>
                <a:gd name="adj" fmla="val 39590"/>
              </a:avLst>
            </a:prstTxWarp>
            <a:scene3d>
              <a:camera prst="legacyPerspectiveFront">
                <a:rot lat="20519994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OPEN</a:t>
            </a:r>
          </a:p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THE</a:t>
            </a:r>
          </a:p>
          <a:p>
            <a:pPr algn="ctr"/>
            <a:r>
              <a:rPr lang="en-US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Impact"/>
              </a:rPr>
              <a:t>BRACKETS</a:t>
            </a:r>
            <a:endParaRPr lang="ru-RU" sz="3600" kern="10" dirty="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</a:gradFill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Rot="1" noChangeArrowheads="1"/>
          </p:cNvSpPr>
          <p:nvPr>
            <p:ph type="title"/>
          </p:nvPr>
        </p:nvSpPr>
        <p:spPr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marL="838200" indent="-838200" algn="l" eaLnBrk="1" hangingPunct="1">
              <a:defRPr/>
            </a:pPr>
            <a:r>
              <a:rPr lang="en-US" sz="4000" smtClean="0">
                <a:solidFill>
                  <a:schemeClr val="hlink"/>
                </a:solidFill>
              </a:rPr>
              <a:t/>
            </a:r>
            <a:br>
              <a:rPr lang="en-US" sz="4000" smtClean="0">
                <a:solidFill>
                  <a:schemeClr val="hlink"/>
                </a:solidFill>
              </a:rPr>
            </a:br>
            <a:endParaRPr lang="ru-RU" sz="4000" smtClean="0">
              <a:solidFill>
                <a:schemeClr val="hlink"/>
              </a:solidFill>
            </a:endParaRPr>
          </a:p>
        </p:txBody>
      </p:sp>
      <p:sp>
        <p:nvSpPr>
          <p:cNvPr id="1024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95288" y="260350"/>
            <a:ext cx="8640762" cy="5859463"/>
          </a:xfrm>
        </p:spPr>
        <p:txBody>
          <a:bodyPr/>
          <a:lstStyle/>
          <a:p>
            <a:pPr eaLnBrk="1" hangingPunct="1">
              <a:defRPr/>
            </a:pPr>
            <a:endParaRPr lang="ru-RU" sz="2800" smtClean="0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4797425"/>
            <a:ext cx="8578850" cy="13287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hlink"/>
                </a:solidFill>
              </a:rPr>
              <a:t>  5. The new rules of water polo </a:t>
            </a:r>
            <a:r>
              <a:rPr lang="en-US" sz="3600" b="1" u="sng" smtClean="0">
                <a:solidFill>
                  <a:schemeClr val="hlink"/>
                </a:solidFill>
              </a:rPr>
              <a:t>have been introduced</a:t>
            </a:r>
            <a:r>
              <a:rPr lang="en-US" sz="2800" smtClean="0"/>
              <a:t> </a:t>
            </a:r>
            <a:r>
              <a:rPr lang="en-US" sz="3600" b="1" smtClean="0">
                <a:solidFill>
                  <a:schemeClr val="hlink"/>
                </a:solidFill>
              </a:rPr>
              <a:t>since 1950.</a:t>
            </a:r>
            <a:endParaRPr lang="ru-RU" sz="3600" b="1" smtClean="0">
              <a:solidFill>
                <a:schemeClr val="hlink"/>
              </a:solidFill>
            </a:endParaRP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684213" y="3500438"/>
            <a:ext cx="82804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4. The first Olympic village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was built</a:t>
            </a:r>
            <a:r>
              <a:rPr lang="en-US"/>
              <a:t> </a:t>
            </a:r>
            <a:r>
              <a:rPr lang="ru-RU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1932.</a:t>
            </a:r>
            <a:b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11188" y="2349500"/>
            <a:ext cx="842486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3. Football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 been played</a:t>
            </a:r>
            <a:r>
              <a:rPr lang="en-US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with proper rules since 1863.</a:t>
            </a:r>
            <a:b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611188" y="1557338"/>
            <a:ext cx="842486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2. Basketball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 been known</a:t>
            </a:r>
            <a:r>
              <a:rPr lang="en-US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since 1896.</a:t>
            </a:r>
            <a:endParaRPr lang="ru-RU" sz="36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611188" y="260350"/>
            <a:ext cx="8424862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1. The “Dinamo” Club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was organized</a:t>
            </a:r>
            <a:r>
              <a:rPr lang="en-US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in 1923.</a:t>
            </a:r>
            <a:b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sz="36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6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z="4800" b="0" smtClean="0">
              <a:solidFill>
                <a:schemeClr val="hlink"/>
              </a:solidFill>
            </a:endParaRPr>
          </a:p>
        </p:txBody>
      </p:sp>
      <p:sp>
        <p:nvSpPr>
          <p:cNvPr id="13319" name="Rectangle 7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8218488" cy="6048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3600" b="1" smtClean="0">
                <a:solidFill>
                  <a:schemeClr val="hlink"/>
                </a:solidFill>
              </a:rPr>
              <a:t>7. The “Spartak” Club </a:t>
            </a:r>
            <a:r>
              <a:rPr lang="en-US" sz="3600" b="1" u="sng" smtClean="0">
                <a:solidFill>
                  <a:schemeClr val="hlink"/>
                </a:solidFill>
              </a:rPr>
              <a:t>was founded</a:t>
            </a:r>
            <a:r>
              <a:rPr lang="en-US" sz="2800" smtClean="0"/>
              <a:t> </a:t>
            </a:r>
            <a:r>
              <a:rPr lang="en-US" sz="3600" b="1" smtClean="0">
                <a:solidFill>
                  <a:schemeClr val="hlink"/>
                </a:solidFill>
              </a:rPr>
              <a:t>in 1935.</a:t>
            </a:r>
          </a:p>
          <a:p>
            <a:pPr eaLnBrk="1" hangingPunct="1">
              <a:defRPr/>
            </a:pPr>
            <a:endParaRPr lang="ru-RU" sz="3600" b="1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" y="6021388"/>
            <a:ext cx="8229600" cy="104775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b="1" smtClean="0">
              <a:solidFill>
                <a:schemeClr val="hlink"/>
              </a:solidFill>
            </a:endParaRP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b="1" smtClean="0">
              <a:solidFill>
                <a:schemeClr val="hlink"/>
              </a:solidFill>
            </a:endParaRPr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468313" y="333375"/>
            <a:ext cx="82073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6. National volleyball championships in Russia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have been held</a:t>
            </a:r>
            <a:r>
              <a:rPr lang="en-US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since 1933.</a:t>
            </a: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468313" y="2708275"/>
            <a:ext cx="82804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8. Rugby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 been organized</a:t>
            </a:r>
            <a:r>
              <a:rPr lang="en-US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all over Britain since 1845.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539750" y="3860800"/>
            <a:ext cx="8135938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9. The anthem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has been played</a:t>
            </a:r>
            <a:r>
              <a:rPr lang="en-US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at the opening and closing ceremonies since 1958.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11188" y="5445125"/>
            <a:ext cx="80645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10. The first Olympic Games in the southern hemisphere </a:t>
            </a:r>
            <a:r>
              <a:rPr lang="en-US" sz="3600" b="1" u="sng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were held</a:t>
            </a:r>
            <a:r>
              <a:rPr lang="en-US"/>
              <a:t> </a:t>
            </a:r>
            <a:r>
              <a:rPr lang="en-US" sz="36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 1956.</a:t>
            </a:r>
            <a:endParaRPr lang="ru-RU" sz="3600" b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Arial"/>
      </a:majorFont>
      <a:minorFont>
        <a:latin typeface="Garamond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383</TotalTime>
  <Words>215</Words>
  <Application>Microsoft Office PowerPoint</Application>
  <PresentationFormat>Экран (4:3)</PresentationFormat>
  <Paragraphs>44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Течение</vt:lpstr>
      <vt:lpstr>Урок – соревнование по теме «Sport»   8 класс</vt:lpstr>
      <vt:lpstr>The parts of competition: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– соревнование по теме «Sport»  8 класс</dc:title>
  <dc:creator>333</dc:creator>
  <cp:lastModifiedBy>Фатима</cp:lastModifiedBy>
  <cp:revision>21</cp:revision>
  <dcterms:created xsi:type="dcterms:W3CDTF">2014-03-08T20:55:35Z</dcterms:created>
  <dcterms:modified xsi:type="dcterms:W3CDTF">2020-01-08T12:33:05Z</dcterms:modified>
</cp:coreProperties>
</file>