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6"/>
  </p:notesMasterIdLst>
  <p:sldIdLst>
    <p:sldId id="295" r:id="rId2"/>
    <p:sldId id="375" r:id="rId3"/>
    <p:sldId id="355" r:id="rId4"/>
    <p:sldId id="336" r:id="rId5"/>
    <p:sldId id="369" r:id="rId6"/>
    <p:sldId id="345" r:id="rId7"/>
    <p:sldId id="346" r:id="rId8"/>
    <p:sldId id="347" r:id="rId9"/>
    <p:sldId id="286" r:id="rId10"/>
    <p:sldId id="289" r:id="rId11"/>
    <p:sldId id="290" r:id="rId12"/>
    <p:sldId id="291" r:id="rId13"/>
    <p:sldId id="303" r:id="rId14"/>
    <p:sldId id="373" r:id="rId15"/>
    <p:sldId id="368" r:id="rId16"/>
    <p:sldId id="366" r:id="rId17"/>
    <p:sldId id="364" r:id="rId18"/>
    <p:sldId id="267" r:id="rId19"/>
    <p:sldId id="356" r:id="rId20"/>
    <p:sldId id="357" r:id="rId21"/>
    <p:sldId id="344" r:id="rId22"/>
    <p:sldId id="367" r:id="rId23"/>
    <p:sldId id="359" r:id="rId24"/>
    <p:sldId id="283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F07C5"/>
    <a:srgbClr val="FD4DDB"/>
    <a:srgbClr val="66FFFF"/>
    <a:srgbClr val="0066FF"/>
    <a:srgbClr val="FCC5B6"/>
    <a:srgbClr val="FAB8C8"/>
    <a:srgbClr val="0BCB30"/>
    <a:srgbClr val="A82E97"/>
    <a:srgbClr val="099F2D"/>
    <a:srgbClr val="000D2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90" autoAdjust="0"/>
    <p:restoredTop sz="94660"/>
  </p:normalViewPr>
  <p:slideViewPr>
    <p:cSldViewPr>
      <p:cViewPr varScale="1">
        <p:scale>
          <a:sx n="69" d="100"/>
          <a:sy n="69" d="100"/>
        </p:scale>
        <p:origin x="-141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5" d="100"/>
          <a:sy n="55" d="100"/>
        </p:scale>
        <p:origin x="-2856" y="-10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E007C46-F923-4A11-BFB7-D6263A7AA19B}" type="datetimeFigureOut">
              <a:rPr lang="ru-RU" smtClean="0"/>
              <a:pPr/>
              <a:t>08.01.2020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A5B9D1-012C-416B-934E-E56B3F5EF89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A5B9D1-012C-416B-934E-E56B3F5EF897}" type="slidenum">
              <a:rPr lang="ru-RU" smtClean="0"/>
              <a:pPr/>
              <a:t>20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08.01.2020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gif"/><Relationship Id="rId2" Type="http://schemas.openxmlformats.org/officeDocument/2006/relationships/image" Target="../media/image17.gi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0.gif"/><Relationship Id="rId4" Type="http://schemas.openxmlformats.org/officeDocument/2006/relationships/image" Target="../media/image19.gif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Users\User\Desktop\&#1089;&#1072;&#1085;&#1076;&#1091;&#1075;&#1072;&#1089;3.mp3" TargetMode="External"/><Relationship Id="rId4" Type="http://schemas.openxmlformats.org/officeDocument/2006/relationships/image" Target="../media/image2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4.gif"/><Relationship Id="rId4" Type="http://schemas.openxmlformats.org/officeDocument/2006/relationships/image" Target="../media/image2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gif"/><Relationship Id="rId4" Type="http://schemas.openxmlformats.org/officeDocument/2006/relationships/image" Target="../media/image5.gi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gif"/><Relationship Id="rId4" Type="http://schemas.openxmlformats.org/officeDocument/2006/relationships/image" Target="../media/image5.gif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" name="Picture 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323528" y="3429000"/>
            <a:ext cx="6534472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>
              <a:solidFill>
                <a:srgbClr val="CF07C5"/>
              </a:solidFill>
              <a:latin typeface="Rom Bsh" pitchFamily="18" charset="0"/>
            </a:endParaRPr>
          </a:p>
          <a:p>
            <a:endParaRPr lang="ru-RU" dirty="0" smtClean="0">
              <a:solidFill>
                <a:srgbClr val="CF07C5"/>
              </a:solidFill>
              <a:latin typeface="Rom Bsh" pitchFamily="18" charset="0"/>
            </a:endParaRPr>
          </a:p>
          <a:p>
            <a:r>
              <a:rPr lang="ru-RU" sz="3200" b="1" dirty="0" smtClean="0">
                <a:solidFill>
                  <a:schemeClr val="bg1"/>
                </a:solidFill>
                <a:latin typeface="Rom Bsh" pitchFamily="18" charset="0"/>
              </a:rPr>
              <a:t>№аумы3ы7ы8, </a:t>
            </a:r>
            <a:r>
              <a:rPr lang="ru-RU" sz="3200" b="1" dirty="0" err="1" smtClean="0">
                <a:solidFill>
                  <a:schemeClr val="bg1"/>
                </a:solidFill>
                <a:latin typeface="Rom Bsh" pitchFamily="18" charset="0"/>
              </a:rPr>
              <a:t>балалар</a:t>
            </a:r>
            <a:r>
              <a:rPr lang="ru-RU" sz="3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! </a:t>
            </a:r>
            <a:r>
              <a:rPr lang="ru-RU" sz="3200" b="1" dirty="0" smtClean="0">
                <a:solidFill>
                  <a:schemeClr val="bg1"/>
                </a:solidFill>
                <a:latin typeface="Rom Bsh" pitchFamily="18" charset="0"/>
              </a:rPr>
              <a:t/>
            </a:r>
            <a:br>
              <a:rPr lang="ru-RU" sz="3200" b="1" dirty="0" smtClean="0">
                <a:solidFill>
                  <a:schemeClr val="bg1"/>
                </a:solidFill>
                <a:latin typeface="Rom Bsh" pitchFamily="18" charset="0"/>
              </a:rPr>
            </a:br>
            <a:r>
              <a:rPr lang="ru-RU" sz="3200" b="1" dirty="0" smtClean="0">
                <a:solidFill>
                  <a:schemeClr val="bg1"/>
                </a:solidFill>
                <a:latin typeface="Rom Bsh" pitchFamily="18" charset="0"/>
              </a:rPr>
              <a:t>Х1йерле к2н, 6уна6тар</a:t>
            </a:r>
            <a:r>
              <a:rPr lang="ru-RU" sz="3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!</a:t>
            </a:r>
            <a:r>
              <a:rPr lang="ru-RU" sz="3200" b="1" dirty="0" smtClean="0">
                <a:solidFill>
                  <a:schemeClr val="bg1"/>
                </a:solidFill>
                <a:latin typeface="Rom Bsh" pitchFamily="18" charset="0"/>
              </a:rPr>
              <a:t/>
            </a:r>
            <a:br>
              <a:rPr lang="ru-RU" sz="3200" b="1" dirty="0" smtClean="0">
                <a:solidFill>
                  <a:schemeClr val="bg1"/>
                </a:solidFill>
                <a:latin typeface="Rom Bsh" pitchFamily="18" charset="0"/>
              </a:rPr>
            </a:br>
            <a:r>
              <a:rPr lang="ru-RU" sz="3200" b="1" dirty="0" smtClean="0">
                <a:solidFill>
                  <a:schemeClr val="bg1"/>
                </a:solidFill>
                <a:latin typeface="Rom Bsh" pitchFamily="18" charset="0"/>
              </a:rPr>
              <a:t>Тик у5 бул3ын эшеге8</a:t>
            </a:r>
            <a:r>
              <a:rPr lang="ru-RU" sz="3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!</a:t>
            </a:r>
            <a:r>
              <a:rPr lang="ru-RU" sz="3200" b="1" dirty="0" smtClean="0">
                <a:solidFill>
                  <a:schemeClr val="bg1"/>
                </a:solidFill>
                <a:latin typeface="Rom Bsh" pitchFamily="18" charset="0"/>
              </a:rPr>
              <a:t/>
            </a:r>
            <a:br>
              <a:rPr lang="ru-RU" sz="3200" b="1" dirty="0" smtClean="0">
                <a:solidFill>
                  <a:schemeClr val="bg1"/>
                </a:solidFill>
                <a:latin typeface="Rom Bsh" pitchFamily="18" charset="0"/>
              </a:rPr>
            </a:br>
            <a:r>
              <a:rPr lang="ru-RU" sz="3200" b="1" dirty="0" err="1" smtClean="0">
                <a:solidFill>
                  <a:schemeClr val="bg1"/>
                </a:solidFill>
                <a:latin typeface="Rom Bsh" pitchFamily="18" charset="0"/>
              </a:rPr>
              <a:t>Матур</a:t>
            </a:r>
            <a:r>
              <a:rPr lang="ru-RU" sz="3200" b="1" dirty="0" smtClean="0">
                <a:solidFill>
                  <a:schemeClr val="bg1"/>
                </a:solidFill>
                <a:latin typeface="Rom Bsh" pitchFamily="18" charset="0"/>
              </a:rPr>
              <a:t> 9т3ен к2н2г28</a:t>
            </a:r>
            <a:r>
              <a:rPr lang="ru-RU" sz="3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! </a:t>
            </a:r>
            <a:r>
              <a:rPr lang="ru-RU" sz="3200" b="1" dirty="0" smtClean="0">
                <a:solidFill>
                  <a:schemeClr val="bg1"/>
                </a:solidFill>
                <a:latin typeface="Rom Bsh" pitchFamily="18" charset="0"/>
              </a:rPr>
              <a:t/>
            </a:r>
            <a:br>
              <a:rPr lang="ru-RU" sz="3200" b="1" dirty="0" smtClean="0">
                <a:solidFill>
                  <a:schemeClr val="bg1"/>
                </a:solidFill>
                <a:latin typeface="Rom Bsh" pitchFamily="18" charset="0"/>
              </a:rPr>
            </a:br>
            <a:r>
              <a:rPr lang="ru-RU" sz="3200" b="1" dirty="0" smtClean="0">
                <a:solidFill>
                  <a:schemeClr val="bg1"/>
                </a:solidFill>
                <a:latin typeface="Rom Bsh" pitchFamily="18" charset="0"/>
              </a:rPr>
              <a:t>Бал6ып тор3он й282г28</a:t>
            </a:r>
            <a:r>
              <a:rPr lang="ru-RU" sz="3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!</a:t>
            </a:r>
            <a:endParaRPr lang="ru-RU" sz="3200" b="1" dirty="0">
              <a:solidFill>
                <a:schemeClr val="bg1"/>
              </a:solidFill>
            </a:endParaRPr>
          </a:p>
        </p:txBody>
      </p:sp>
      <p:pic>
        <p:nvPicPr>
          <p:cNvPr id="5" name="Picture 4" descr="солн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32040" y="-243408"/>
            <a:ext cx="3816424" cy="29969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Fu_nm8lW7kk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35896" y="1844824"/>
            <a:ext cx="5184576" cy="42462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3779912" y="836712"/>
            <a:ext cx="439248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 smtClean="0">
                <a:latin typeface="Rom Bsh" pitchFamily="18" charset="0"/>
              </a:rPr>
              <a:t>«За3и81»бейе9е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79512" y="4365104"/>
            <a:ext cx="3638426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endParaRPr lang="ru-RU" sz="3200" dirty="0" smtClean="0">
              <a:solidFill>
                <a:prstClr val="black"/>
              </a:solidFill>
              <a:latin typeface="Rom Bsh" pitchFamily="18" charset="0"/>
            </a:endParaRPr>
          </a:p>
          <a:p>
            <a:pPr lvl="0" algn="ctr"/>
            <a:endParaRPr lang="ru-RU" sz="3200" dirty="0" smtClean="0">
              <a:solidFill>
                <a:prstClr val="black"/>
              </a:solidFill>
              <a:latin typeface="Rom Bsh" pitchFamily="18" charset="0"/>
            </a:endParaRPr>
          </a:p>
          <a:p>
            <a:pPr lvl="0" algn="ctr"/>
            <a:r>
              <a:rPr lang="ru-RU" sz="3200" dirty="0" smtClean="0">
                <a:solidFill>
                  <a:prstClr val="black"/>
                </a:solidFill>
                <a:latin typeface="Rom Bsh" pitchFamily="18" charset="0"/>
              </a:rPr>
              <a:t>«Бишбарма6»</a:t>
            </a:r>
            <a:r>
              <a:rPr lang="ru-RU" sz="3200" dirty="0" smtClean="0">
                <a:latin typeface="Rom Bsh" pitchFamily="18" charset="0"/>
              </a:rPr>
              <a:t> бейе9е</a:t>
            </a:r>
            <a:endParaRPr lang="ru-RU" sz="3200" dirty="0" smtClean="0">
              <a:solidFill>
                <a:prstClr val="black"/>
              </a:solidFill>
              <a:latin typeface="Rom Bsh" pitchFamily="18" charset="0"/>
            </a:endParaRPr>
          </a:p>
        </p:txBody>
      </p:sp>
      <p:pic>
        <p:nvPicPr>
          <p:cNvPr id="7" name="Picture 2" descr="x_f65598bb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404664"/>
            <a:ext cx="2736304" cy="48337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x_ab4063c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862282"/>
            <a:ext cx="9144000" cy="59957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0" y="0"/>
            <a:ext cx="8892480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Rom Bsh" pitchFamily="18" charset="0"/>
              </a:rPr>
              <a:t> </a:t>
            </a:r>
          </a:p>
          <a:p>
            <a:pPr algn="ctr"/>
            <a:r>
              <a:rPr lang="ru-RU" sz="3200" dirty="0" smtClean="0">
                <a:latin typeface="Rom Bsh" pitchFamily="18" charset="0"/>
              </a:rPr>
              <a:t> </a:t>
            </a:r>
            <a:r>
              <a:rPr lang="ru-RU" sz="3200" b="1" dirty="0" smtClean="0">
                <a:solidFill>
                  <a:schemeClr val="accent1"/>
                </a:solidFill>
                <a:latin typeface="Rom Bsh" pitchFamily="18" charset="0"/>
              </a:rPr>
              <a:t>Ф1йзи ?1ск1ров ансамбленд1  эшл1й</a:t>
            </a:r>
            <a:r>
              <a:rPr lang="ru-RU" sz="3200" dirty="0" smtClean="0">
                <a:latin typeface="Rom Bsh" pitchFamily="18" charset="0"/>
              </a:rPr>
              <a:t>.</a:t>
            </a:r>
            <a:endParaRPr lang="ru-RU" sz="3200" dirty="0"/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RRi5adYTfJU"/>
          <p:cNvPicPr>
            <a:picLocks noChangeAspect="1" noChangeArrowheads="1"/>
          </p:cNvPicPr>
          <p:nvPr/>
        </p:nvPicPr>
        <p:blipFill>
          <a:blip r:embed="rId2" cstate="print"/>
          <a:srcRect l="12659"/>
          <a:stretch>
            <a:fillRect/>
          </a:stretch>
        </p:blipFill>
        <p:spPr bwMode="auto">
          <a:xfrm>
            <a:off x="0" y="0"/>
            <a:ext cx="3168352" cy="4437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3" descr="x_a48712ac"/>
          <p:cNvPicPr>
            <a:picLocks noChangeAspect="1" noChangeArrowheads="1"/>
          </p:cNvPicPr>
          <p:nvPr/>
        </p:nvPicPr>
        <p:blipFill>
          <a:blip r:embed="rId3" cstate="print"/>
          <a:srcRect l="9091" t="7132" r="27273"/>
          <a:stretch>
            <a:fillRect/>
          </a:stretch>
        </p:blipFill>
        <p:spPr bwMode="auto">
          <a:xfrm>
            <a:off x="6228184" y="0"/>
            <a:ext cx="2915816" cy="4221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0" name="Picture 4" descr="x_523d6dfb"/>
          <p:cNvPicPr>
            <a:picLocks noChangeAspect="1" noChangeArrowheads="1"/>
          </p:cNvPicPr>
          <p:nvPr/>
        </p:nvPicPr>
        <p:blipFill>
          <a:blip r:embed="rId4" cstate="print"/>
          <a:srcRect l="8239" t="15941" r="16258"/>
          <a:stretch>
            <a:fillRect/>
          </a:stretch>
        </p:blipFill>
        <p:spPr bwMode="auto">
          <a:xfrm>
            <a:off x="6228184" y="2825552"/>
            <a:ext cx="2915816" cy="40324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1" name="Picture 5" descr="_ogO9wQcaK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75856" y="0"/>
            <a:ext cx="2808312" cy="44644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0" y="4365104"/>
            <a:ext cx="6300192" cy="332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800" dirty="0" smtClean="0">
              <a:latin typeface="Rom Bsh" pitchFamily="18" charset="0"/>
            </a:endParaRPr>
          </a:p>
          <a:p>
            <a:pPr algn="ctr"/>
            <a:r>
              <a:rPr lang="ru-RU" sz="2800" dirty="0" smtClean="0">
                <a:solidFill>
                  <a:srgbClr val="FF0000"/>
                </a:solidFill>
                <a:latin typeface="Rom Bsh" pitchFamily="18" charset="0"/>
              </a:rPr>
              <a:t>Болгария, Польша, Швейцария, </a:t>
            </a:r>
          </a:p>
          <a:p>
            <a:pPr algn="ctr"/>
            <a:r>
              <a:rPr lang="ru-RU" sz="2800" dirty="0" smtClean="0">
                <a:solidFill>
                  <a:srgbClr val="FF0000"/>
                </a:solidFill>
                <a:latin typeface="Rom Bsh" pitchFamily="18" charset="0"/>
              </a:rPr>
              <a:t>Испания, Германия, Африка</a:t>
            </a:r>
          </a:p>
          <a:p>
            <a:endParaRPr lang="ru-RU" dirty="0" smtClean="0">
              <a:latin typeface="Rom Bsh" pitchFamily="18" charset="0"/>
            </a:endParaRPr>
          </a:p>
          <a:p>
            <a:endParaRPr lang="ru-RU" dirty="0" smtClean="0">
              <a:latin typeface="Rom Bsh" pitchFamily="18" charset="0"/>
            </a:endParaRPr>
          </a:p>
          <a:p>
            <a:endParaRPr lang="ru-RU" dirty="0" smtClean="0">
              <a:latin typeface="Rom Bsh" pitchFamily="18" charset="0"/>
            </a:endParaRPr>
          </a:p>
          <a:p>
            <a:endParaRPr lang="ru-RU" dirty="0" smtClean="0">
              <a:latin typeface="Rom Bsh" pitchFamily="18" charset="0"/>
            </a:endParaRPr>
          </a:p>
          <a:p>
            <a:endParaRPr lang="ru-RU" dirty="0" smtClean="0">
              <a:latin typeface="Rom Bsh" pitchFamily="18" charset="0"/>
            </a:endParaRPr>
          </a:p>
          <a:p>
            <a:endParaRPr lang="ru-RU" dirty="0" smtClean="0">
              <a:latin typeface="Rom Bsh" pitchFamily="18" charset="0"/>
            </a:endParaRPr>
          </a:p>
          <a:p>
            <a:endParaRPr lang="ru-RU" dirty="0" smtClean="0">
              <a:latin typeface="Rom Bsh" pitchFamily="18" charset="0"/>
            </a:endParaRPr>
          </a:p>
        </p:txBody>
      </p:sp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0" y="4149080"/>
            <a:ext cx="9144000" cy="2448272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800" b="1" dirty="0" smtClean="0">
                <a:solidFill>
                  <a:schemeClr val="tx1"/>
                </a:solidFill>
                <a:latin typeface="Rom Bsh" pitchFamily="18" charset="0"/>
              </a:rPr>
              <a:t>          Баш6ортостанды5 халы6,</a:t>
            </a:r>
          </a:p>
          <a:p>
            <a:pPr algn="ctr">
              <a:buNone/>
            </a:pPr>
            <a:r>
              <a:rPr lang="ru-RU" sz="2800" b="1" dirty="0" smtClean="0">
                <a:solidFill>
                  <a:schemeClr val="tx1"/>
                </a:solidFill>
                <a:latin typeface="Rom Bsh" pitchFamily="18" charset="0"/>
              </a:rPr>
              <a:t>Р1с1й Федерация3ыны5 ат6а8ан7ан артистка3ы,        </a:t>
            </a:r>
            <a:r>
              <a:rPr lang="ru-RU" sz="2800" b="1" dirty="0" err="1" smtClean="0">
                <a:solidFill>
                  <a:schemeClr val="tx1"/>
                </a:solidFill>
                <a:latin typeface="Rom Bsh" pitchFamily="18" charset="0"/>
              </a:rPr>
              <a:t>Салауат</a:t>
            </a:r>
            <a:r>
              <a:rPr lang="ru-RU" sz="2800" b="1" dirty="0" smtClean="0">
                <a:solidFill>
                  <a:schemeClr val="tx1"/>
                </a:solidFill>
                <a:latin typeface="Rom Bsh" pitchFamily="18" charset="0"/>
              </a:rPr>
              <a:t> </a:t>
            </a:r>
            <a:r>
              <a:rPr lang="ru-RU" sz="2800" b="1" dirty="0" err="1" smtClean="0">
                <a:solidFill>
                  <a:schemeClr val="tx1"/>
                </a:solidFill>
                <a:latin typeface="Rom Bsh" pitchFamily="18" charset="0"/>
              </a:rPr>
              <a:t>Юлаев</a:t>
            </a:r>
            <a:r>
              <a:rPr lang="ru-RU" sz="2800" b="1" dirty="0" smtClean="0">
                <a:solidFill>
                  <a:schemeClr val="tx1"/>
                </a:solidFill>
                <a:latin typeface="Rom Bsh" pitchFamily="18" charset="0"/>
              </a:rPr>
              <a:t> исеменд1ге д19л1т </a:t>
            </a:r>
          </a:p>
          <a:p>
            <a:pPr algn="ctr">
              <a:buNone/>
            </a:pPr>
            <a:r>
              <a:rPr lang="ru-RU" sz="2800" b="1" dirty="0" smtClean="0">
                <a:solidFill>
                  <a:schemeClr val="tx1"/>
                </a:solidFill>
                <a:latin typeface="Rom Bsh" pitchFamily="18" charset="0"/>
              </a:rPr>
              <a:t>премия3ы лауреаты.  </a:t>
            </a:r>
            <a:endParaRPr lang="ru-RU" sz="2800" b="1" dirty="0">
              <a:solidFill>
                <a:schemeClr val="tx1"/>
              </a:solidFill>
            </a:endParaRPr>
          </a:p>
        </p:txBody>
      </p:sp>
      <p:pic>
        <p:nvPicPr>
          <p:cNvPr id="4" name="Picture 4" descr="Y_AzTGuW-Yc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0"/>
            <a:ext cx="6891850" cy="4022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4118189" y="3244334"/>
            <a:ext cx="90762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latin typeface="Rom Bsh" pitchFamily="18" charset="0"/>
              </a:rPr>
              <a:t>бейе9е</a:t>
            </a:r>
            <a:endParaRPr lang="ru-RU" dirty="0"/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6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Встреча выпуск.2013Вознес\119___02\IMG_3400.JPG"/>
          <p:cNvPicPr>
            <a:picLocks noChangeAspect="1" noChangeArrowheads="1"/>
          </p:cNvPicPr>
          <p:nvPr/>
        </p:nvPicPr>
        <p:blipFill>
          <a:blip r:embed="rId2" cstate="print"/>
          <a:srcRect l="1430" t="7102"/>
          <a:stretch>
            <a:fillRect/>
          </a:stretch>
        </p:blipFill>
        <p:spPr bwMode="auto">
          <a:xfrm>
            <a:off x="2123728" y="260648"/>
            <a:ext cx="4963616" cy="63367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Заголовок 14"/>
          <p:cNvSpPr>
            <a:spLocks noGrp="1"/>
          </p:cNvSpPr>
          <p:nvPr>
            <p:ph type="ctrTitle" idx="4294967295"/>
          </p:nvPr>
        </p:nvSpPr>
        <p:spPr>
          <a:xfrm>
            <a:off x="179512" y="404664"/>
            <a:ext cx="7772400" cy="1295400"/>
          </a:xfrm>
        </p:spPr>
        <p:txBody>
          <a:bodyPr/>
          <a:lstStyle/>
          <a:p>
            <a:r>
              <a:rPr lang="ru-RU" dirty="0" smtClean="0">
                <a:latin typeface="Rom Bsh" pitchFamily="18" charset="0"/>
                <a:cs typeface="Times New Roman" pitchFamily="18" charset="0"/>
              </a:rPr>
              <a:t>    Р1ши81 </a:t>
            </a:r>
            <a:r>
              <a:rPr lang="ru-RU" dirty="0" err="1" smtClean="0">
                <a:latin typeface="Rom Bsh" pitchFamily="18" charset="0"/>
                <a:cs typeface="Times New Roman" pitchFamily="18" charset="0"/>
              </a:rPr>
              <a:t>Туйсина</a:t>
            </a:r>
            <a:endParaRPr lang="ru-RU" dirty="0">
              <a:latin typeface="Rom Bsh" pitchFamily="18" charset="0"/>
              <a:cs typeface="Times New Roman" pitchFamily="18" charset="0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3779912" y="2204864"/>
            <a:ext cx="1656184" cy="64807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Кем ?</a:t>
            </a:r>
            <a:endParaRPr lang="ru-RU" sz="3200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6516216" y="2060848"/>
            <a:ext cx="2016224" cy="79208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/>
              <a:t>Ни </a:t>
            </a:r>
            <a:r>
              <a:rPr lang="ru-RU" sz="2800" dirty="0" smtClean="0">
                <a:latin typeface="Rom Bsh" pitchFamily="18" charset="0"/>
              </a:rPr>
              <a:t>эшл1й</a:t>
            </a:r>
            <a:r>
              <a:rPr lang="ru-RU" sz="2800" dirty="0" smtClean="0"/>
              <a:t>?</a:t>
            </a:r>
            <a:endParaRPr lang="ru-RU" sz="2800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539552" y="2132856"/>
            <a:ext cx="2016224" cy="79208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Нинд</a:t>
            </a:r>
            <a:r>
              <a:rPr lang="ru-RU" sz="3200" dirty="0" smtClean="0">
                <a:latin typeface="Rom Bsh" pitchFamily="18" charset="0"/>
              </a:rPr>
              <a:t>1й</a:t>
            </a:r>
            <a:r>
              <a:rPr lang="ru-RU" sz="3200" dirty="0" smtClean="0"/>
              <a:t>?</a:t>
            </a:r>
            <a:endParaRPr lang="ru-RU" sz="3200" dirty="0"/>
          </a:p>
        </p:txBody>
      </p:sp>
      <p:cxnSp>
        <p:nvCxnSpPr>
          <p:cNvPr id="20" name="Прямая со стрелкой 19"/>
          <p:cNvCxnSpPr/>
          <p:nvPr/>
        </p:nvCxnSpPr>
        <p:spPr>
          <a:xfrm>
            <a:off x="6228184" y="1340768"/>
            <a:ext cx="1296144" cy="64807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/>
          <p:nvPr/>
        </p:nvCxnSpPr>
        <p:spPr>
          <a:xfrm flipH="1">
            <a:off x="1763688" y="1268760"/>
            <a:ext cx="1152128" cy="7920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 стрелкой 25"/>
          <p:cNvCxnSpPr/>
          <p:nvPr/>
        </p:nvCxnSpPr>
        <p:spPr>
          <a:xfrm>
            <a:off x="4572000" y="1340768"/>
            <a:ext cx="0" cy="72008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971600" y="333375"/>
            <a:ext cx="7560840" cy="5616575"/>
          </a:xfrm>
        </p:spPr>
        <p:txBody>
          <a:bodyPr>
            <a:normAutofit/>
          </a:bodyPr>
          <a:lstStyle/>
          <a:p>
            <a:pPr algn="l"/>
            <a:r>
              <a:rPr lang="ru-RU" sz="4000" b="1" dirty="0" err="1" smtClean="0">
                <a:latin typeface="Times New Roman" pitchFamily="18" charset="0"/>
                <a:cs typeface="Times New Roman" pitchFamily="18" charset="0"/>
              </a:rPr>
              <a:t>матур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           –     красивый </a:t>
            </a:r>
            <a:br>
              <a:rPr lang="ru-RU" sz="4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b="1" dirty="0" err="1" smtClean="0">
                <a:latin typeface="Times New Roman" pitchFamily="18" charset="0"/>
                <a:cs typeface="Times New Roman" pitchFamily="18" charset="0"/>
              </a:rPr>
              <a:t>талантлы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    –     талантливый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sz="4000" b="1" dirty="0" smtClean="0">
                <a:latin typeface="Rom Bsh" pitchFamily="18" charset="0"/>
              </a:rPr>
              <a:t>бейе9се   –  танцор</a:t>
            </a:r>
            <a:br>
              <a:rPr lang="ru-RU" sz="4000" b="1" dirty="0" smtClean="0">
                <a:latin typeface="Rom Bsh" pitchFamily="18" charset="0"/>
              </a:rPr>
            </a:br>
            <a:r>
              <a:rPr lang="ru-RU" sz="4000" b="1" dirty="0" smtClean="0">
                <a:latin typeface="Rom Bsh" pitchFamily="18" charset="0"/>
              </a:rPr>
              <a:t>ш1хес    –  личность</a:t>
            </a:r>
            <a:br>
              <a:rPr lang="ru-RU" sz="4000" b="1" dirty="0" smtClean="0">
                <a:latin typeface="Rom Bsh" pitchFamily="18" charset="0"/>
              </a:rPr>
            </a:br>
            <a:r>
              <a:rPr lang="ru-RU" sz="4000" b="1" dirty="0" err="1" smtClean="0">
                <a:latin typeface="Rom Bsh" pitchFamily="18" charset="0"/>
              </a:rPr>
              <a:t>бейей</a:t>
            </a:r>
            <a:r>
              <a:rPr lang="ru-RU" sz="4000" b="1" dirty="0" smtClean="0">
                <a:latin typeface="Rom Bsh" pitchFamily="18" charset="0"/>
              </a:rPr>
              <a:t>    –  танцует</a:t>
            </a:r>
            <a:br>
              <a:rPr lang="ru-RU" sz="4000" b="1" dirty="0" smtClean="0">
                <a:latin typeface="Rom Bsh" pitchFamily="18" charset="0"/>
              </a:rPr>
            </a:br>
            <a:r>
              <a:rPr lang="ru-RU" sz="4000" b="1" dirty="0" smtClean="0">
                <a:latin typeface="Rom Bsh" pitchFamily="18" charset="0"/>
              </a:rPr>
              <a:t>3о6ландыра - вдохновляет</a:t>
            </a:r>
            <a:endParaRPr lang="ru-RU" sz="4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9" name="Picture 7" descr="16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1720" y="260648"/>
            <a:ext cx="1143000" cy="1143000"/>
          </a:xfrm>
          <a:prstGeom prst="rect">
            <a:avLst/>
          </a:prstGeom>
          <a:noFill/>
        </p:spPr>
      </p:pic>
      <p:pic>
        <p:nvPicPr>
          <p:cNvPr id="8200" name="Picture 8" descr="16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29200" y="5486400"/>
            <a:ext cx="1143000" cy="1143000"/>
          </a:xfrm>
          <a:prstGeom prst="rect">
            <a:avLst/>
          </a:prstGeom>
          <a:noFill/>
        </p:spPr>
      </p:pic>
      <p:pic>
        <p:nvPicPr>
          <p:cNvPr id="8204" name="Picture 12" descr="f83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20272" y="5013176"/>
            <a:ext cx="771525" cy="714375"/>
          </a:xfrm>
          <a:prstGeom prst="rect">
            <a:avLst/>
          </a:prstGeom>
          <a:noFill/>
        </p:spPr>
      </p:pic>
      <p:pic>
        <p:nvPicPr>
          <p:cNvPr id="8205" name="Picture 13" descr="f83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15616" y="5085184"/>
            <a:ext cx="771525" cy="714375"/>
          </a:xfrm>
          <a:prstGeom prst="rect">
            <a:avLst/>
          </a:prstGeom>
          <a:noFill/>
        </p:spPr>
      </p:pic>
      <p:pic>
        <p:nvPicPr>
          <p:cNvPr id="8206" name="Picture 14" descr="f83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001000" y="381000"/>
            <a:ext cx="771525" cy="714375"/>
          </a:xfrm>
          <a:prstGeom prst="rect">
            <a:avLst/>
          </a:prstGeom>
          <a:noFill/>
        </p:spPr>
      </p:pic>
      <p:pic>
        <p:nvPicPr>
          <p:cNvPr id="8207" name="Picture 15" descr="f83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304800"/>
            <a:ext cx="771525" cy="714375"/>
          </a:xfrm>
          <a:prstGeom prst="rect">
            <a:avLst/>
          </a:prstGeom>
          <a:noFill/>
        </p:spPr>
      </p:pic>
      <p:pic>
        <p:nvPicPr>
          <p:cNvPr id="8203" name="Picture 12" descr="J0283572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33800" y="5410200"/>
            <a:ext cx="1905000" cy="1206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208" name="WordArt 16"/>
          <p:cNvSpPr>
            <a:spLocks noChangeArrowheads="1" noChangeShapeType="1" noTextEdit="1"/>
          </p:cNvSpPr>
          <p:nvPr/>
        </p:nvSpPr>
        <p:spPr bwMode="auto">
          <a:xfrm>
            <a:off x="762000" y="1988840"/>
            <a:ext cx="7315200" cy="220216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"/>
                <a:cs typeface="Arial"/>
              </a:rPr>
              <a:t>К</a:t>
            </a:r>
            <a:r>
              <a:rPr lang="ru-RU" sz="3600" kern="10" dirty="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Rom Bsh" pitchFamily="18" charset="0"/>
                <a:cs typeface="Arial"/>
              </a:rPr>
              <a:t>9881реге88е 3а6ла7ы8</a:t>
            </a:r>
            <a:r>
              <a:rPr lang="ru-RU" sz="3600" kern="10" dirty="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"/>
                <a:cs typeface="Arial"/>
              </a:rPr>
              <a:t>!</a:t>
            </a:r>
            <a:endParaRPr lang="ru-RU" sz="3600" kern="10" dirty="0">
              <a:ln w="12700">
                <a:solidFill>
                  <a:srgbClr val="EAEAEA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A603AB"/>
                  </a:gs>
                  <a:gs pos="12000">
                    <a:srgbClr val="E81766"/>
                  </a:gs>
                  <a:gs pos="27000">
                    <a:srgbClr val="EE3F17"/>
                  </a:gs>
                  <a:gs pos="48000">
                    <a:srgbClr val="FFFF00"/>
                  </a:gs>
                  <a:gs pos="64999">
                    <a:srgbClr val="1A8D48"/>
                  </a:gs>
                  <a:gs pos="78999">
                    <a:srgbClr val="0819FB"/>
                  </a:gs>
                  <a:gs pos="100000">
                    <a:srgbClr val="A603AB"/>
                  </a:gs>
                </a:gsLst>
                <a:lin ang="0" scaled="1"/>
              </a:gradFill>
              <a:effectLst>
                <a:outerShdw dist="35921" dir="2700000" sy="50000" kx="2115830" algn="bl" rotWithShape="0">
                  <a:srgbClr val="C0C0C0">
                    <a:alpha val="80000"/>
                  </a:srgbClr>
                </a:outerShdw>
              </a:effectLst>
              <a:latin typeface="Arial"/>
              <a:cs typeface="Arial"/>
            </a:endParaRPr>
          </a:p>
        </p:txBody>
      </p:sp>
      <p:pic>
        <p:nvPicPr>
          <p:cNvPr id="8209" name="Picture 17" descr="46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505200" y="4343400"/>
            <a:ext cx="1828800" cy="636588"/>
          </a:xfrm>
          <a:prstGeom prst="rect">
            <a:avLst/>
          </a:prstGeom>
          <a:noFill/>
        </p:spPr>
      </p:pic>
      <p:sp>
        <p:nvSpPr>
          <p:cNvPr id="8210" name="WordArt 18"/>
          <p:cNvSpPr>
            <a:spLocks noChangeArrowheads="1" noChangeShapeType="1" noTextEdit="1"/>
          </p:cNvSpPr>
          <p:nvPr/>
        </p:nvSpPr>
        <p:spPr bwMode="auto">
          <a:xfrm>
            <a:off x="1259632" y="1412776"/>
            <a:ext cx="6934200" cy="1143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endParaRPr lang="ru-RU" sz="3600" kern="10" dirty="0">
              <a:ln w="19050">
                <a:solidFill>
                  <a:schemeClr val="hlink"/>
                </a:solidFill>
                <a:round/>
                <a:headEnd/>
                <a:tailEnd/>
              </a:ln>
              <a:solidFill>
                <a:srgbClr val="99CC00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Rom Bsh" pitchFamily="18" charset="0"/>
              <a:cs typeface="Rod" pitchFamily="49" charset="-79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8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2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2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8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64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022E-16 1.84971E-6 L -0.00417 -0.80925 " pathEditMode="relative" rAng="0" ptsTypes="AA">
                                      <p:cBhvr>
                                        <p:cTn id="19" dur="2000" fill="hold"/>
                                        <p:tgtEl>
                                          <p:spTgt spid="820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" y="-40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417 -0.80925 L 0.00417 -0.01018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820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" y="4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0"/>
                            </p:stCondLst>
                            <p:childTnLst>
                              <p:par>
                                <p:cTn id="24" presetID="64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417 -0.01017 L -3.33333E-6 -0.80832 " pathEditMode="relative" rAng="0" ptsTypes="AA">
                                      <p:cBhvr>
                                        <p:cTn id="25" dur="2000" fill="hold"/>
                                        <p:tgtEl>
                                          <p:spTgt spid="820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" y="-39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7000"/>
                            </p:stCondLst>
                            <p:childTnLst>
                              <p:par>
                                <p:cTn id="27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417 -0.80925 L 0.00417 0.00092 " pathEditMode="relative" rAng="0" ptsTypes="AA">
                                      <p:cBhvr>
                                        <p:cTn id="28" dur="2000" fill="hold"/>
                                        <p:tgtEl>
                                          <p:spTgt spid="820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" y="40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9000"/>
                            </p:stCondLst>
                            <p:childTnLst>
                              <p:par>
                                <p:cTn id="30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1" dur="500"/>
                                        <p:tgtEl>
                                          <p:spTgt spid="819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4" dur="500"/>
                                        <p:tgtEl>
                                          <p:spTgt spid="820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9500"/>
                            </p:stCondLst>
                            <p:childTnLst>
                              <p:par>
                                <p:cTn id="37" presetID="63" presetClass="path" presetSubtype="0" accel="50000" decel="50000" autoRev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45417 -0.39861 L 0.4125 -0.39861 " pathEditMode="relative" rAng="0" ptsTypes="AA">
                                      <p:cBhvr>
                                        <p:cTn id="38" dur="2000" fill="hold"/>
                                        <p:tgtEl>
                                          <p:spTgt spid="820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33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3500"/>
                            </p:stCondLst>
                            <p:childTnLst>
                              <p:par>
                                <p:cTn id="40" presetID="63" presetClass="path" presetSubtype="0" accel="50000" decel="50000" autoRev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44583 -0.39861 L 0.4125 -0.39861 " pathEditMode="relative" rAng="0" ptsTypes="AA">
                                      <p:cBhvr>
                                        <p:cTn id="41" dur="2000" fill="hold"/>
                                        <p:tgtEl>
                                          <p:spTgt spid="820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29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7500"/>
                            </p:stCondLst>
                            <p:childTnLst>
                              <p:par>
                                <p:cTn id="43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45" dur="500"/>
                                        <p:tgtEl>
                                          <p:spTgt spid="82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8000"/>
                            </p:stCondLst>
                            <p:childTnLst>
                              <p:par>
                                <p:cTn id="47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49" dur="500"/>
                                        <p:tgtEl>
                                          <p:spTgt spid="8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18500"/>
                            </p:stCondLst>
                            <p:childTnLst>
                              <p:par>
                                <p:cTn id="51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53" dur="500"/>
                                        <p:tgtEl>
                                          <p:spTgt spid="8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9000"/>
                            </p:stCondLst>
                            <p:childTnLst>
                              <p:par>
                                <p:cTn id="55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57" dur="500"/>
                                        <p:tgtEl>
                                          <p:spTgt spid="82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9500"/>
                            </p:stCondLst>
                            <p:childTnLst>
                              <p:par>
                                <p:cTn id="59" presetID="56" presetClass="path" presetSubtype="0" accel="50000" decel="50000" autoRev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44583 0.03422 L 0.42083 -0.77596 " pathEditMode="relative" rAng="0" ptsTypes="AA">
                                      <p:cBhvr>
                                        <p:cTn id="60" dur="2000" fill="hold"/>
                                        <p:tgtEl>
                                          <p:spTgt spid="820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33" y="-40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23500"/>
                            </p:stCondLst>
                            <p:childTnLst>
                              <p:par>
                                <p:cTn id="62" presetID="49" presetClass="path" presetSubtype="0" accel="50000" decel="50000" autoRev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44583 -0.79815 L 0.40417 0.01202 " pathEditMode="relative" rAng="0" ptsTypes="AA">
                                      <p:cBhvr>
                                        <p:cTn id="63" dur="2000" fill="hold"/>
                                        <p:tgtEl>
                                          <p:spTgt spid="820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25" y="40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27500"/>
                            </p:stCondLst>
                            <p:childTnLst>
                              <p:par>
                                <p:cTn id="65" presetID="7" presetClass="path" presetSubtype="0" accel="50000" decel="50000" autoRev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44583 -0.79815 L 0.42083 -0.79815 L 0.42083 0.03422 L -0.44583 0.03422 L -0.44583 -0.79815 Z " pathEditMode="relative" rAng="0" ptsTypes="FFFFF">
                                      <p:cBhvr>
                                        <p:cTn id="66" dur="5000" fill="hold"/>
                                        <p:tgtEl>
                                          <p:spTgt spid="820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33" y="41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37500"/>
                            </p:stCondLst>
                            <p:childTnLst>
                              <p:par>
                                <p:cTn id="68" presetID="44" presetClass="path" presetSubtype="0" accel="50000" decel="50000" autoRev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42083 0.04532 L -0.19983 -0.57041 C -0.1533 -0.71122 -0.08403 -0.78705 -0.01181 -0.78705 C 0.07031 -0.78705 0.13646 -0.71122 0.18264 -0.57041 L 0.40417 0.04532 " pathEditMode="relative" rAng="0" ptsTypes="FffFF">
                                      <p:cBhvr>
                                        <p:cTn id="69" dur="2000" fill="hold"/>
                                        <p:tgtEl>
                                          <p:spTgt spid="820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12" y="-41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41500"/>
                            </p:stCondLst>
                            <p:childTnLst>
                              <p:par>
                                <p:cTn id="71" presetID="37" presetClass="path" presetSubtype="0" accel="50000" decel="50000" autoRev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44583 -0.79815 L -0.21163 -0.18428 C -0.16233 -0.04555 -0.08889 0.03422 -0.01215 0.03422 C 0.07517 0.03422 0.14514 -0.04555 0.19427 -0.18428 L 0.42917 -0.79815 " pathEditMode="relative" rAng="0" ptsTypes="FffFF">
                                      <p:cBhvr>
                                        <p:cTn id="72" dur="2000" fill="hold"/>
                                        <p:tgtEl>
                                          <p:spTgt spid="820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38" y="41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45500"/>
                            </p:stCondLst>
                            <p:childTnLst>
                              <p:par>
                                <p:cTn id="74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44583 0.04532 L -0.44583 -0.79815 " pathEditMode="relative" ptsTypes="AA">
                                      <p:cBhvr>
                                        <p:cTn id="75" dur="2000" fill="hold"/>
                                        <p:tgtEl>
                                          <p:spTgt spid="820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47500"/>
                            </p:stCondLst>
                            <p:childTnLst>
                              <p:par>
                                <p:cTn id="77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44583 -0.79815 L 0.42083 0.03422 " pathEditMode="relative" ptsTypes="AA">
                                      <p:cBhvr>
                                        <p:cTn id="78" dur="2000" fill="hold"/>
                                        <p:tgtEl>
                                          <p:spTgt spid="820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49500"/>
                            </p:stCondLst>
                            <p:childTnLst>
                              <p:par>
                                <p:cTn id="80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40416 0.01202 L 0.40416 -0.83145 " pathEditMode="relative" ptsTypes="AA">
                                      <p:cBhvr>
                                        <p:cTn id="81" dur="2000" fill="hold"/>
                                        <p:tgtEl>
                                          <p:spTgt spid="820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51500"/>
                            </p:stCondLst>
                            <p:childTnLst>
                              <p:par>
                                <p:cTn id="83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42084 -0.77595 L -0.44583 0.04532 " pathEditMode="relative" ptsTypes="AA">
                                      <p:cBhvr>
                                        <p:cTn id="84" dur="2000" fill="hold"/>
                                        <p:tgtEl>
                                          <p:spTgt spid="820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53500"/>
                            </p:stCondLst>
                            <p:childTnLst>
                              <p:par>
                                <p:cTn id="86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625 0.03422 L 0.2625 0.03422 " pathEditMode="relative" ptsTypes="AA">
                                      <p:cBhvr>
                                        <p:cTn id="87" dur="2000" fill="hold"/>
                                        <p:tgtEl>
                                          <p:spTgt spid="820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55500"/>
                            </p:stCondLst>
                            <p:childTnLst>
                              <p:par>
                                <p:cTn id="89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625 0.03422 L -0.2875 -0.80925 " pathEditMode="relative" ptsTypes="AA">
                                      <p:cBhvr>
                                        <p:cTn id="90" dur="2000" fill="hold"/>
                                        <p:tgtEl>
                                          <p:spTgt spid="820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57500"/>
                            </p:stCondLst>
                            <p:childTnLst>
                              <p:par>
                                <p:cTn id="92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875 -0.80925 L 0.22917 -0.80925 " pathEditMode="relative" ptsTypes="AA">
                                      <p:cBhvr>
                                        <p:cTn id="93" dur="2000" fill="hold"/>
                                        <p:tgtEl>
                                          <p:spTgt spid="820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59500"/>
                            </p:stCondLst>
                            <p:childTnLst>
                              <p:par>
                                <p:cTn id="95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2916 -0.80925 L 0.24583 0.02312 " pathEditMode="relative" ptsTypes="AA">
                                      <p:cBhvr>
                                        <p:cTn id="96" dur="2000" fill="hold"/>
                                        <p:tgtEl>
                                          <p:spTgt spid="820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61500"/>
                            </p:stCondLst>
                            <p:childTnLst>
                              <p:par>
                                <p:cTn id="98" presetID="51" presetClass="path" presetSubtype="0" accel="50000" decel="50000" autoRev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15017 -0.79815 L -0.35035 -0.57226 C -0.39566 -0.52463 -0.42083 -0.45387 -0.42083 -0.38012 C -0.42083 -0.29572 -0.39566 -0.22844 -0.35035 -0.18081 L -0.15017 0.04532 " pathEditMode="relative" rAng="0" ptsTypes="FffFF">
                                      <p:cBhvr>
                                        <p:cTn id="99" dur="2000" fill="hold"/>
                                        <p:tgtEl>
                                          <p:spTgt spid="820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5" y="42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65500"/>
                            </p:stCondLst>
                            <p:childTnLst>
                              <p:par>
                                <p:cTn id="101" presetID="58" presetClass="path" presetSubtype="0" accel="50000" decel="50000" autoRev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5417 -0.79815 L 0.33281 -0.56925 C 0.37326 -0.52116 0.39583 -0.44925 0.39583 -0.37457 C 0.39583 -0.28902 0.37326 -0.22081 0.33281 -0.17272 L 0.15417 0.05641 " pathEditMode="relative" rAng="0" ptsTypes="FffFF">
                                      <p:cBhvr>
                                        <p:cTn id="102" dur="2000" fill="hold"/>
                                        <p:tgtEl>
                                          <p:spTgt spid="820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1" y="42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69500"/>
                            </p:stCondLst>
                            <p:childTnLst>
                              <p:par>
                                <p:cTn id="104" presetID="46" presetClass="path" presetSubtype="0" accel="50000" decel="50000" autoRev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41753 -0.3022 C -0.42917 -0.56717 -0.27934 -0.7963 -0.0783 -0.81179 C 0.11372 -0.83145 0.2934 -0.65411 0.30556 -0.39676 C 0.32083 -0.15954 0.19444 0.06173 0.01424 0.07745 C -0.15017 0.08971 -0.30642 -0.05711 -0.31858 -0.27838 C -0.33038 -0.47977 -0.22517 -0.67006 -0.07274 -0.68578 C 0.06858 -0.69734 0.20087 -0.5748 0.20955 -0.3889 C 0.21858 -0.22335 0.13455 -0.06104 0.00868 -0.05272 C -0.10538 -0.04139 -0.21337 -0.13572 -0.22274 -0.28648 C -0.2283 -0.42127 -0.16545 -0.55145 -0.06649 -0.55908 C 0.02049 -0.56717 0.10747 -0.49549 0.11372 -0.38104 C 0.11944 -0.28231 0.07465 -0.18775 0.00226 -0.17919 C -0.05764 -0.17202 -0.12066 -0.21503 -0.12378 -0.29387 C -0.12934 -0.35792 -0.10538 -0.4252 -0.06059 -0.43283 C -0.02431 -0.43283 0.01163 -0.41688 0.01753 -0.37341 C 0.02049 -0.3459 0.01424 -0.31792 -0.00347 -0.30613 C -0.01233 -0.3022 -0.0184 -0.3022 -0.02726 -0.30613 " pathEditMode="relative" rAng="0" ptsTypes="fffffffffffffffff">
                                      <p:cBhvr>
                                        <p:cTn id="105" dur="5000" fill="hold"/>
                                        <p:tgtEl>
                                          <p:spTgt spid="820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63" y="-6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79500"/>
                            </p:stCondLst>
                            <p:childTnLst>
                              <p:par>
                                <p:cTn id="107" presetID="53" presetClass="path" presetSubtype="0" accel="50000" decel="50000" autoRev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51319 -0.38913 C -0.48906 -0.16694 -0.43038 -0.00231 -0.38316 -0.00231 C -0.3401 -0.0037 -0.30799 -0.16347 -0.30677 -0.37919 C -0.30799 -0.59399 -0.3401 -0.77596 -0.38316 -0.77596 C -0.43038 -0.77596 -0.44201 -0.58752 -0.41042 -0.37202 C -0.37361 -0.16 -0.31476 -0.00231 -0.27309 -0.00231 C -0.22934 -0.00231 -0.19253 -0.16694 -0.19392 -0.37919 C -0.19392 -0.59399 -0.22934 -0.77596 -0.27309 -0.77596 C -0.31632 -0.77596 -0.32778 -0.58752 -0.29635 -0.37549 C -0.26493 -0.16 -0.20625 -0.00231 -0.16181 -0.00231 C -0.11528 -0.00231 -0.07986 -0.16694 -0.07778 -0.38197 C -0.07986 -0.59399 -0.11528 -0.77596 -0.1625 -0.77596 C -0.20208 -0.77596 -0.21233 -0.58752 -0.18628 -0.37549 C -0.15486 -0.16463 -0.09201 -0.00231 -0.04687 -0.00231 C -0.00312 -0.0037 0.03021 -0.17064 0.03021 -0.38197 C 0.03021 -0.60093 -0.00312 -0.77596 -0.04687 -0.77596 C -0.09201 -0.77596 -0.10365 -0.59098 -0.07222 -0.37919 C -0.0408 -0.16694 0.01927 -0.00301 0.06163 -0.00231 C 0.10885 -0.00231 0.14028 -0.17064 0.14028 -0.38544 C 0.14028 -0.60093 0.10486 -0.77596 0.06163 -0.77596 C 0.01858 -0.77596 0.00642 -0.59098 0.03785 -0.37919 C 0.06997 -0.16694 0.13264 -0.00231 0.17517 -0.00231 C 0.21545 -0.00231 0.25035 -0.17364 0.25035 -0.38544 C 0.25035 -0.60093 0.21545 -0.77596 0.17361 -0.77596 C 0.13264 -0.77596 0.12188 -0.59353 0.15052 -0.37919 C 0.18194 -0.16763 0.24271 -0.00301 0.28576 -0.00231 C 0.32743 -0.00231 0.36441 -0.17364 0.36441 -0.38913 C 0.36441 -0.60463 0.32951 -0.77596 0.28576 -0.77596 C 0.24271 -0.77596 0.23108 -0.59399 0.26267 -0.38197 C 0.29531 -0.17064 0.35278 0.00092 0.39653 -0.00231 C 0.43958 -0.00532 0.47083 -0.17364 0.47083 -0.38913 C 0.47083 -0.60463 0.43542 -0.77596 0.39253 -0.77596 C 0.35278 -0.77596 0.34115 -0.60093 0.37674 -0.38913 " pathEditMode="relative" rAng="16200000" ptsTypes="fffffffffffffffffffffffffffffffff">
                                      <p:cBhvr>
                                        <p:cTn id="108" dur="5000" fill="hold"/>
                                        <p:tgtEl>
                                          <p:spTgt spid="820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92" y="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89500"/>
                            </p:stCondLst>
                            <p:childTnLst>
                              <p:par>
                                <p:cTn id="110" presetID="53" presetClass="path" presetSubtype="0" accel="50000" decel="50000" autoRev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417 0.06705 C 0.14097 0.0437 0.24878 -0.0141 0.24878 -0.06058 C 0.24878 -0.10312 0.1434 -0.1348 0.00226 -0.1348 C -0.13837 -0.1348 -0.25729 -0.10289 -0.25729 -0.06058 C -0.25747 -0.01434 -0.13403 -0.00277 0.00677 -0.03399 C 0.14566 -0.06867 0.24878 -0.12647 0.24878 -0.16902 C 0.24878 -0.21202 0.14097 -0.24694 0.00226 -0.24694 C -0.13837 -0.24694 -0.25729 -0.21202 -0.25729 -0.16902 C -0.25729 -0.12647 -0.1342 -0.11514 0.00451 -0.14613 C 0.14566 -0.17711 0.24861 -0.23514 0.24878 -0.27792 C 0.24878 -0.32439 0.14097 -0.35954 0.00017 -0.35954 C -0.13837 -0.35954 -0.25729 -0.32439 -0.25729 -0.27815 C -0.25729 -0.23884 -0.1342 -0.22751 0.00451 -0.25434 C 0.1434 -0.28532 0.24861 -0.34728 0.24878 -0.39052 C 0.24861 -0.43283 0.13871 -0.46798 0.00017 -0.46798 C -0.14306 -0.46798 -0.25747 -0.43283 -0.25729 -0.39052 C -0.25747 -0.34728 -0.13646 -0.33595 0.00226 -0.3674 C 0.1408 -0.39792 0.24861 -0.45642 0.24861 -0.49873 C 0.24861 -0.5452 0.13854 -0.57618 -0.00208 -0.57618 C -0.14306 -0.57618 -0.25747 -0.54127 -0.25747 -0.49873 C -0.25729 -0.45642 -0.13646 -0.44439 0.00226 -0.47514 C 0.14097 -0.50682 0.24861 -0.56902 0.24878 -0.60717 C 0.24861 -0.6504 0.1368 -0.68462 -0.00208 -0.68462 C -0.14306 -0.68439 -0.25747 -0.6504 -0.25747 -0.60717 C -0.25747 -0.56902 -0.13837 -0.55676 0.00226 -0.58428 C 0.1408 -0.61503 0.24878 -0.67723 0.24878 -0.71954 C 0.24878 -0.75838 0.1368 -0.79676 -0.00417 -0.79699 C -0.14531 -0.79699 -0.25747 -0.76277 -0.25747 -0.71954 C -0.25747 -0.67723 -0.13837 -0.66543 0.00017 -0.69642 C 0.13871 -0.7274 0.25087 -0.78566 0.24878 -0.82867 C 0.24687 -0.87121 0.1368 -0.90243 -0.00417 -0.90243 C -0.14531 -0.90243 -0.25747 -0.86705 -0.25747 -0.82451 C -0.25747 -0.78566 -0.14306 -0.77387 -0.00417 -0.80925 " pathEditMode="relative" rAng="10800000" ptsTypes="fffffffffffffffffffffffffffffffff">
                                      <p:cBhvr>
                                        <p:cTn id="111" dur="5000" fill="hold"/>
                                        <p:tgtEl>
                                          <p:spTgt spid="820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" y="-48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99500"/>
                            </p:stCondLst>
                            <p:childTnLst>
                              <p:par>
                                <p:cTn id="113" presetID="38" presetClass="path" presetSubtype="0" accel="50000" decel="50000" autoRev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47917 -0.70937 L -0.41962 -0.03376 L -0.36319 -0.70937 L -0.30365 -0.03376 L -0.24392 -0.70937 L -0.18819 -0.03376 L -0.12865 -0.70937 L -0.07222 -0.03376 L -0.0125 -0.70937 L 0.04705 -0.03376 L 0.10347 -0.70937 L 0.16302 -0.03376 L 0.21875 -0.70937 L 0.27847 -0.03376 L 0.33802 -0.70937 L 0.39444 -0.03376 L 0.45417 -0.70937 " pathEditMode="relative" rAng="0" ptsTypes="FFFFFFFFFFFFFFFFF">
                                      <p:cBhvr>
                                        <p:cTn id="114" dur="5000" fill="hold"/>
                                        <p:tgtEl>
                                          <p:spTgt spid="820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67" y="33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109500"/>
                            </p:stCondLst>
                            <p:childTnLst>
                              <p:par>
                                <p:cTn id="116" presetID="26" presetClass="path" presetSubtype="0" accel="50000" decel="50000" autoRev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45417 -0.39861 C -0.45417 -0.19168 -0.3526 -0.02127 -0.2283 -0.02127 C -0.08177 -0.02127 -0.02865 -0.21018 -0.0066 -0.3237 L 0.01632 -0.47422 C 0.03924 -0.58752 0.09549 -0.77596 0.26094 -0.77596 C 0.36684 -0.77596 0.4875 -0.60601 0.4875 -0.39861 C 0.4875 -0.19168 0.36684 -0.02127 0.26094 -0.02127 C 0.09549 -0.02127 0.03924 -0.21018 0.01632 -0.3237 L -0.0066 -0.47422 C -0.02865 -0.58752 -0.08177 -0.77596 -0.2283 -0.77596 C -0.3526 -0.77596 -0.45417 -0.60601 -0.45417 -0.39861 Z " pathEditMode="relative" rAng="0" ptsTypes="ffFffffFfff">
                                      <p:cBhvr>
                                        <p:cTn id="117" dur="5000" fill="hold"/>
                                        <p:tgtEl>
                                          <p:spTgt spid="820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71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119500"/>
                            </p:stCondLst>
                            <p:childTnLst>
                              <p:par>
                                <p:cTn id="119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20" dur="500"/>
                                        <p:tgtEl>
                                          <p:spTgt spid="820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120000"/>
                            </p:stCondLst>
                            <p:childTnLst>
                              <p:par>
                                <p:cTn id="123" presetID="53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2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5" dur="5000" fill="hold"/>
                                        <p:tgtEl>
                                          <p:spTgt spid="82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5000" fill="hold"/>
                                        <p:tgtEl>
                                          <p:spTgt spid="82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7" dur="5000"/>
                                        <p:tgtEl>
                                          <p:spTgt spid="82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125000"/>
                            </p:stCondLst>
                            <p:childTnLst>
                              <p:par>
                                <p:cTn id="12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1" dur="500"/>
                                        <p:tgtEl>
                                          <p:spTgt spid="82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>
                            <p:stCondLst>
                              <p:cond delay="125500"/>
                            </p:stCondLst>
                            <p:childTnLst>
                              <p:par>
                                <p:cTn id="133" presetID="9" presetClass="exit" presetSubtype="0" fill="hold" grpId="1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33"/>
                                    </p:cond>
                                  </p:endCondLst>
                                  <p:childTnLst>
                                    <p:animEffect transition="out" filter="dissolve">
                                      <p:cBhvr>
                                        <p:cTn id="134" dur="500"/>
                                        <p:tgtEl>
                                          <p:spTgt spid="82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126000"/>
                            </p:stCondLst>
                            <p:childTnLst>
                              <p:par>
                                <p:cTn id="137" presetID="42" presetClass="entr" presetSubtype="0" fill="hold" grpId="0" nodeType="afterEffect">
                                  <p:stCondLst>
                                    <p:cond delay="700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9" dur="1000"/>
                                        <p:tgtEl>
                                          <p:spTgt spid="820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0" dur="1000" fill="hold"/>
                                        <p:tgtEl>
                                          <p:spTgt spid="82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1000" fill="hold"/>
                                        <p:tgtEl>
                                          <p:spTgt spid="82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08" grpId="0" animBg="1"/>
      <p:bldP spid="8210" grpId="0" animBg="1"/>
      <p:bldP spid="8210" grpId="1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332656"/>
            <a:ext cx="8363272" cy="5793507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b="1" dirty="0" err="1" smtClean="0">
                <a:latin typeface="Rom Bsh" pitchFamily="18" charset="0"/>
              </a:rPr>
              <a:t>имтихан</a:t>
            </a:r>
            <a:r>
              <a:rPr lang="ru-RU" b="1" dirty="0" smtClean="0">
                <a:latin typeface="Rom Bsh" pitchFamily="18" charset="0"/>
              </a:rPr>
              <a:t> </a:t>
            </a:r>
            <a:r>
              <a:rPr lang="ru-RU" b="1" dirty="0" err="1" smtClean="0">
                <a:latin typeface="Rom Bsh" pitchFamily="18" charset="0"/>
              </a:rPr>
              <a:t>тапшыра</a:t>
            </a:r>
            <a:r>
              <a:rPr lang="ru-RU" b="1" dirty="0" smtClean="0">
                <a:latin typeface="Rom Bsh" pitchFamily="18" charset="0"/>
              </a:rPr>
              <a:t>   </a:t>
            </a:r>
            <a:r>
              <a:rPr lang="ru-RU" dirty="0" smtClean="0">
                <a:latin typeface="Rom Bsh" pitchFamily="18" charset="0"/>
              </a:rPr>
              <a:t>–  сдает экзамен</a:t>
            </a:r>
          </a:p>
          <a:p>
            <a:pPr>
              <a:buNone/>
            </a:pPr>
            <a:r>
              <a:rPr lang="ru-RU" b="1" dirty="0" err="1" smtClean="0">
                <a:latin typeface="Rom Bsh" pitchFamily="18" charset="0"/>
              </a:rPr>
              <a:t>урап</a:t>
            </a:r>
            <a:r>
              <a:rPr lang="ru-RU" b="1" dirty="0" smtClean="0">
                <a:latin typeface="Rom Bsh" pitchFamily="18" charset="0"/>
              </a:rPr>
              <a:t> сы6ты        </a:t>
            </a:r>
            <a:r>
              <a:rPr lang="ru-RU" dirty="0" smtClean="0">
                <a:latin typeface="Rom Bsh" pitchFamily="18" charset="0"/>
              </a:rPr>
              <a:t>–  объездила</a:t>
            </a:r>
          </a:p>
          <a:p>
            <a:pPr>
              <a:buNone/>
            </a:pPr>
            <a:r>
              <a:rPr lang="ru-RU" b="1" dirty="0" smtClean="0">
                <a:latin typeface="Rom Bsh" pitchFamily="18" charset="0"/>
              </a:rPr>
              <a:t>к98 </a:t>
            </a:r>
            <a:r>
              <a:rPr lang="ru-RU" b="1" dirty="0" err="1" smtClean="0">
                <a:latin typeface="Rom Bsh" pitchFamily="18" charset="0"/>
              </a:rPr>
              <a:t>яуын</a:t>
            </a:r>
            <a:r>
              <a:rPr lang="ru-RU" b="1" dirty="0" smtClean="0">
                <a:latin typeface="Rom Bsh" pitchFamily="18" charset="0"/>
              </a:rPr>
              <a:t> алырлы6</a:t>
            </a:r>
            <a:r>
              <a:rPr lang="ru-RU" dirty="0" smtClean="0">
                <a:latin typeface="Rom Bsh" pitchFamily="18" charset="0"/>
              </a:rPr>
              <a:t>  –  ослепительно</a:t>
            </a:r>
          </a:p>
          <a:p>
            <a:pPr>
              <a:buNone/>
            </a:pPr>
            <a:r>
              <a:rPr lang="ru-RU" dirty="0" smtClean="0">
                <a:latin typeface="Rom Bsh" pitchFamily="18" charset="0"/>
              </a:rPr>
              <a:t>                     красивый</a:t>
            </a:r>
          </a:p>
          <a:p>
            <a:pPr>
              <a:buNone/>
            </a:pPr>
            <a:r>
              <a:rPr lang="ru-RU" b="1" dirty="0" smtClean="0">
                <a:latin typeface="Rom Bsh" pitchFamily="18" charset="0"/>
              </a:rPr>
              <a:t>98ен1 6аратты      </a:t>
            </a:r>
            <a:r>
              <a:rPr lang="ru-RU" dirty="0" smtClean="0">
                <a:latin typeface="Rom Bsh" pitchFamily="18" charset="0"/>
              </a:rPr>
              <a:t>–  привлекла к </a:t>
            </a:r>
          </a:p>
          <a:p>
            <a:pPr>
              <a:buNone/>
            </a:pPr>
            <a:r>
              <a:rPr lang="ru-RU" dirty="0" smtClean="0">
                <a:latin typeface="Rom Bsh" pitchFamily="18" charset="0"/>
              </a:rPr>
              <a:t>                     себе внимание     </a:t>
            </a:r>
          </a:p>
          <a:p>
            <a:pPr>
              <a:buNone/>
            </a:pPr>
            <a:r>
              <a:rPr lang="ru-RU" b="1" dirty="0" err="1" smtClean="0">
                <a:latin typeface="Rom Bsh" pitchFamily="18" charset="0"/>
              </a:rPr>
              <a:t>йола</a:t>
            </a:r>
            <a:r>
              <a:rPr lang="ru-RU" b="1" dirty="0" smtClean="0">
                <a:latin typeface="Rom Bsh" pitchFamily="18" charset="0"/>
              </a:rPr>
              <a:t>  </a:t>
            </a:r>
            <a:r>
              <a:rPr lang="ru-RU" dirty="0" smtClean="0">
                <a:latin typeface="Rom Bsh" pitchFamily="18" charset="0"/>
              </a:rPr>
              <a:t>            –  </a:t>
            </a:r>
            <a:r>
              <a:rPr lang="ru-RU" dirty="0" err="1" smtClean="0">
                <a:latin typeface="Rom Bsh" pitchFamily="18" charset="0"/>
              </a:rPr>
              <a:t>обычай,обряд</a:t>
            </a:r>
            <a:r>
              <a:rPr lang="ru-RU" dirty="0" smtClean="0">
                <a:latin typeface="Rom Bsh" pitchFamily="18" charset="0"/>
              </a:rPr>
              <a:t>   </a:t>
            </a:r>
          </a:p>
          <a:p>
            <a:pPr>
              <a:buNone/>
            </a:pPr>
            <a:r>
              <a:rPr lang="ru-RU" b="1" dirty="0" smtClean="0">
                <a:latin typeface="Rom Bsh" pitchFamily="18" charset="0"/>
              </a:rPr>
              <a:t>72р2ф-7181т </a:t>
            </a:r>
            <a:r>
              <a:rPr lang="ru-RU" dirty="0" smtClean="0">
                <a:latin typeface="Rom Bsh" pitchFamily="18" charset="0"/>
              </a:rPr>
              <a:t>       –  обычаи и</a:t>
            </a:r>
          </a:p>
          <a:p>
            <a:pPr>
              <a:buNone/>
            </a:pPr>
            <a:r>
              <a:rPr lang="ru-RU" dirty="0" smtClean="0">
                <a:latin typeface="Rom Bsh" pitchFamily="18" charset="0"/>
              </a:rPr>
              <a:t>                            нравы</a:t>
            </a:r>
          </a:p>
          <a:p>
            <a:pPr>
              <a:buNone/>
            </a:pPr>
            <a:r>
              <a:rPr lang="ru-RU" b="1" dirty="0" smtClean="0">
                <a:latin typeface="Rom Bsh" pitchFamily="18" charset="0"/>
              </a:rPr>
              <a:t>с1н71т </a:t>
            </a:r>
            <a:r>
              <a:rPr lang="ru-RU" dirty="0" smtClean="0">
                <a:latin typeface="Rom Bsh" pitchFamily="18" charset="0"/>
              </a:rPr>
              <a:t>            -   искусство</a:t>
            </a:r>
            <a:endParaRPr lang="ru-RU" dirty="0">
              <a:latin typeface="Rom Bsh" pitchFamily="18" charset="0"/>
            </a:endParaRPr>
          </a:p>
        </p:txBody>
      </p:sp>
      <p:pic>
        <p:nvPicPr>
          <p:cNvPr id="4" name="Picture 2" descr="http://gifanimation.ru/images/predmetyi_new/003-5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80312" y="5229200"/>
            <a:ext cx="1296144" cy="1296144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60649"/>
            <a:ext cx="7772400" cy="1584175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Найди продолжение пословиц: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1916832"/>
            <a:ext cx="9144000" cy="3721968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tx1"/>
                </a:solidFill>
              </a:rPr>
              <a:t>                                                                                             </a:t>
            </a:r>
          </a:p>
          <a:p>
            <a:pPr algn="l"/>
            <a:r>
              <a:rPr lang="ru-RU" b="1" dirty="0" smtClean="0">
                <a:solidFill>
                  <a:schemeClr val="tx1"/>
                </a:solidFill>
              </a:rPr>
              <a:t> </a:t>
            </a: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Ни </a:t>
            </a:r>
            <a:r>
              <a:rPr lang="ru-RU" sz="28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сәсһәң  </a:t>
            </a:r>
            <a:r>
              <a:rPr lang="ru-RU" sz="2800" b="1" dirty="0" smtClean="0">
                <a:solidFill>
                  <a:schemeClr val="tx1"/>
                </a:solidFill>
              </a:rPr>
              <a:t>, </a:t>
            </a:r>
            <a:r>
              <a:rPr lang="ru-RU" sz="2800" b="1" dirty="0" smtClean="0">
                <a:solidFill>
                  <a:schemeClr val="tx1"/>
                </a:solidFill>
                <a:latin typeface="Rom Bsh" pitchFamily="18" charset="0"/>
              </a:rPr>
              <a:t> </a:t>
            </a:r>
            <a:r>
              <a:rPr lang="ru-RU" sz="2800" b="1" dirty="0" smtClean="0">
                <a:solidFill>
                  <a:schemeClr val="tx1"/>
                </a:solidFill>
              </a:rPr>
              <a:t>                                </a:t>
            </a:r>
            <a:r>
              <a:rPr lang="ru-RU" sz="2800" b="1" dirty="0" err="1" smtClean="0">
                <a:solidFill>
                  <a:schemeClr val="tx1"/>
                </a:solidFill>
              </a:rPr>
              <a:t>йөрәккә етә</a:t>
            </a:r>
            <a:r>
              <a:rPr lang="ru-RU" sz="2800" b="1" dirty="0" smtClean="0">
                <a:solidFill>
                  <a:schemeClr val="tx1"/>
                </a:solidFill>
              </a:rPr>
              <a:t>.</a:t>
            </a:r>
          </a:p>
          <a:p>
            <a:pPr algn="l"/>
            <a:r>
              <a:rPr lang="ru-RU" sz="28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Йөрәктән сыҡһа</a:t>
            </a:r>
            <a:r>
              <a:rPr lang="ru-RU" sz="2800" b="1" dirty="0" err="1" smtClean="0">
                <a:solidFill>
                  <a:schemeClr val="tx1"/>
                </a:solidFill>
              </a:rPr>
              <a:t>, </a:t>
            </a:r>
            <a:r>
              <a:rPr lang="ru-RU" sz="2800" b="1" dirty="0" err="1" smtClean="0">
                <a:solidFill>
                  <a:schemeClr val="tx1"/>
                </a:solidFill>
                <a:latin typeface="Rom Bsh" pitchFamily="18" charset="0"/>
              </a:rPr>
              <a:t>       </a:t>
            </a:r>
            <a:r>
              <a:rPr lang="ru-RU" sz="2800" b="1" dirty="0" smtClean="0">
                <a:solidFill>
                  <a:schemeClr val="tx1"/>
                </a:solidFill>
                <a:latin typeface="Rom Bsh" pitchFamily="18" charset="0"/>
              </a:rPr>
              <a:t>даны 6ала</a:t>
            </a:r>
            <a:r>
              <a:rPr lang="ru-RU" sz="2800" b="1" dirty="0" smtClean="0">
                <a:solidFill>
                  <a:schemeClr val="tx1"/>
                </a:solidFill>
              </a:rPr>
              <a:t> .</a:t>
            </a:r>
          </a:p>
          <a:p>
            <a:pPr algn="l"/>
            <a:r>
              <a:rPr lang="ru-RU" sz="2800" b="1" dirty="0" smtClean="0">
                <a:solidFill>
                  <a:schemeClr val="tx1"/>
                </a:solidFill>
              </a:rPr>
              <a:t>А</a:t>
            </a:r>
            <a:r>
              <a:rPr lang="ru-RU" sz="2800" b="1" dirty="0" smtClean="0">
                <a:solidFill>
                  <a:schemeClr val="tx1"/>
                </a:solidFill>
                <a:latin typeface="Rom Bsh" pitchFamily="18" charset="0"/>
              </a:rPr>
              <a:t>7ас </a:t>
            </a:r>
            <a:r>
              <a:rPr lang="ru-RU" sz="2800" b="1" dirty="0" err="1" smtClean="0">
                <a:solidFill>
                  <a:schemeClr val="tx1"/>
                </a:solidFill>
                <a:latin typeface="Rom Bsh" pitchFamily="18" charset="0"/>
              </a:rPr>
              <a:t>емеше</a:t>
            </a:r>
            <a:r>
              <a:rPr lang="ru-RU" sz="2800" b="1" dirty="0" smtClean="0">
                <a:solidFill>
                  <a:schemeClr val="tx1"/>
                </a:solidFill>
                <a:latin typeface="Rom Bsh" pitchFamily="18" charset="0"/>
              </a:rPr>
              <a:t> мен1н,           </a:t>
            </a:r>
            <a:r>
              <a:rPr lang="ru-RU" sz="2800" b="1" dirty="0" err="1" smtClean="0">
                <a:solidFill>
                  <a:schemeClr val="tx1"/>
                </a:solidFill>
              </a:rPr>
              <a:t>шуны</a:t>
            </a:r>
            <a:r>
              <a:rPr lang="ru-RU" sz="2800" b="1" dirty="0" smtClean="0">
                <a:solidFill>
                  <a:schemeClr val="tx1"/>
                </a:solidFill>
              </a:rPr>
              <a:t> </a:t>
            </a:r>
            <a:r>
              <a:rPr lang="ru-RU" sz="2800" b="1" dirty="0" err="1" smtClean="0">
                <a:solidFill>
                  <a:schemeClr val="tx1"/>
                </a:solidFill>
              </a:rPr>
              <a:t>урырһың</a:t>
            </a:r>
            <a:r>
              <a:rPr lang="ru-RU" sz="2800" b="1" dirty="0" err="1" smtClean="0">
                <a:solidFill>
                  <a:schemeClr val="tx1"/>
                </a:solidFill>
                <a:latin typeface="Rom Bsh" pitchFamily="18" charset="0"/>
              </a:rPr>
              <a:t>.</a:t>
            </a:r>
            <a:r>
              <a:rPr lang="ru-RU" sz="2800" b="1" dirty="0" smtClean="0">
                <a:solidFill>
                  <a:schemeClr val="tx1"/>
                </a:solidFill>
                <a:latin typeface="Rom Bsh" pitchFamily="18" charset="0"/>
              </a:rPr>
              <a:t>              </a:t>
            </a:r>
          </a:p>
          <a:p>
            <a:pPr algn="l"/>
            <a:r>
              <a:rPr lang="ru-RU" sz="2800" b="1" dirty="0" smtClean="0">
                <a:solidFill>
                  <a:schemeClr val="tx1"/>
                </a:solidFill>
                <a:latin typeface="Rom Bsh" pitchFamily="18" charset="0"/>
              </a:rPr>
              <a:t>Батыр 98е 9л31 л1,      </a:t>
            </a:r>
            <a:r>
              <a:rPr lang="ru-RU" sz="2800" b="1" dirty="0" err="1" smtClean="0">
                <a:solidFill>
                  <a:schemeClr val="tx1"/>
                </a:solidFill>
                <a:latin typeface="Rom Bsh" pitchFamily="18" charset="0"/>
              </a:rPr>
              <a:t>кеше</a:t>
            </a:r>
            <a:r>
              <a:rPr lang="ru-RU" sz="2800" b="1" dirty="0" smtClean="0">
                <a:solidFill>
                  <a:schemeClr val="tx1"/>
                </a:solidFill>
                <a:latin typeface="Rom Bsh" pitchFamily="18" charset="0"/>
              </a:rPr>
              <a:t> </a:t>
            </a:r>
            <a:r>
              <a:rPr lang="ru-RU" sz="2800" b="1" dirty="0" err="1" smtClean="0">
                <a:solidFill>
                  <a:schemeClr val="tx1"/>
                </a:solidFill>
                <a:latin typeface="Rom Bsh" pitchFamily="18" charset="0"/>
              </a:rPr>
              <a:t>эше</a:t>
            </a:r>
            <a:r>
              <a:rPr lang="ru-RU" sz="2800" b="1" dirty="0" smtClean="0">
                <a:solidFill>
                  <a:schemeClr val="tx1"/>
                </a:solidFill>
                <a:latin typeface="Rom Bsh" pitchFamily="18" charset="0"/>
              </a:rPr>
              <a:t> мен1н.           </a:t>
            </a:r>
          </a:p>
          <a:p>
            <a:pPr algn="l"/>
            <a:endParaRPr lang="ru-RU" sz="3000" b="1" dirty="0" smtClean="0">
              <a:solidFill>
                <a:schemeClr val="tx1"/>
              </a:solidFill>
              <a:latin typeface="Rom Bsh" pitchFamily="18" charset="0"/>
            </a:endParaRPr>
          </a:p>
          <a:p>
            <a:pPr algn="l"/>
            <a:endParaRPr lang="ru-RU" sz="3000" b="1" dirty="0" smtClean="0">
              <a:solidFill>
                <a:schemeClr val="tx1"/>
              </a:solidFill>
              <a:latin typeface="Rom Bsh" pitchFamily="18" charset="0"/>
            </a:endParaRPr>
          </a:p>
          <a:p>
            <a:pPr algn="l"/>
            <a:endParaRPr lang="ru-RU" sz="3000" b="1" dirty="0" smtClean="0">
              <a:solidFill>
                <a:schemeClr val="tx1"/>
              </a:solidFill>
              <a:latin typeface="Rom Bsh" pitchFamily="18" charset="0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44208" y="5085184"/>
            <a:ext cx="1752762" cy="13827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сандугас3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5868144" y="6093296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6669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солн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333375"/>
            <a:ext cx="8215370" cy="6015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4" descr="солн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332656"/>
            <a:ext cx="8215370" cy="6015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60649"/>
            <a:ext cx="7772400" cy="1584175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Проверь пословицы: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1916832"/>
            <a:ext cx="9144000" cy="3721968"/>
          </a:xfrm>
        </p:spPr>
        <p:txBody>
          <a:bodyPr>
            <a:normAutofit/>
          </a:bodyPr>
          <a:lstStyle/>
          <a:p>
            <a:pPr algn="l"/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Ни </a:t>
            </a:r>
            <a:r>
              <a:rPr lang="ru-RU" sz="28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сәсһәң  </a:t>
            </a:r>
            <a:r>
              <a:rPr lang="ru-RU" sz="2800" b="1" dirty="0" smtClean="0">
                <a:solidFill>
                  <a:schemeClr val="tx1"/>
                </a:solidFill>
              </a:rPr>
              <a:t>, </a:t>
            </a:r>
            <a:r>
              <a:rPr lang="ru-RU" sz="2800" b="1" dirty="0" smtClean="0">
                <a:solidFill>
                  <a:schemeClr val="tx1"/>
                </a:solidFill>
                <a:latin typeface="Rom Bsh" pitchFamily="18" charset="0"/>
              </a:rPr>
              <a:t>тим1к </a:t>
            </a:r>
            <a:r>
              <a:rPr lang="ru-RU" sz="2800" b="1" dirty="0" smtClean="0">
                <a:solidFill>
                  <a:schemeClr val="tx1"/>
                </a:solidFill>
              </a:rPr>
              <a:t>                                </a:t>
            </a:r>
            <a:r>
              <a:rPr lang="ru-RU" sz="28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йөрәккә етә</a:t>
            </a: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l"/>
            <a:r>
              <a:rPr lang="ru-RU" sz="28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Йөрәктән сыҡһа</a:t>
            </a:r>
            <a:r>
              <a:rPr lang="ru-RU" sz="2800" b="1" dirty="0" err="1" smtClean="0">
                <a:solidFill>
                  <a:schemeClr val="tx1"/>
                </a:solidFill>
              </a:rPr>
              <a:t>, </a:t>
            </a:r>
            <a:r>
              <a:rPr lang="ru-RU" sz="2800" b="1" dirty="0" err="1" smtClean="0">
                <a:solidFill>
                  <a:schemeClr val="tx1"/>
                </a:solidFill>
                <a:latin typeface="Rom Bsh" pitchFamily="18" charset="0"/>
              </a:rPr>
              <a:t>шулай</a:t>
            </a:r>
            <a:r>
              <a:rPr lang="ru-RU" sz="2800" b="1" dirty="0" smtClean="0">
                <a:solidFill>
                  <a:schemeClr val="tx1"/>
                </a:solidFill>
                <a:latin typeface="Rom Bsh" pitchFamily="18" charset="0"/>
              </a:rPr>
              <a:t> у6      даны 6ала</a:t>
            </a:r>
            <a:r>
              <a:rPr lang="ru-RU" sz="2800" b="1" dirty="0" smtClean="0">
                <a:solidFill>
                  <a:schemeClr val="tx1"/>
                </a:solidFill>
              </a:rPr>
              <a:t> .</a:t>
            </a:r>
          </a:p>
          <a:p>
            <a:pPr algn="l"/>
            <a:r>
              <a:rPr lang="ru-RU" sz="2800" b="1" dirty="0" smtClean="0">
                <a:solidFill>
                  <a:schemeClr val="tx1"/>
                </a:solidFill>
              </a:rPr>
              <a:t>А</a:t>
            </a:r>
            <a:r>
              <a:rPr lang="ru-RU" sz="2800" b="1" dirty="0" smtClean="0">
                <a:solidFill>
                  <a:schemeClr val="tx1"/>
                </a:solidFill>
                <a:latin typeface="Rom Bsh" pitchFamily="18" charset="0"/>
              </a:rPr>
              <a:t>7ас </a:t>
            </a:r>
            <a:r>
              <a:rPr lang="ru-RU" sz="2800" b="1" dirty="0" err="1" smtClean="0">
                <a:solidFill>
                  <a:schemeClr val="tx1"/>
                </a:solidFill>
                <a:latin typeface="Rom Bsh" pitchFamily="18" charset="0"/>
              </a:rPr>
              <a:t>емеше</a:t>
            </a:r>
            <a:r>
              <a:rPr lang="ru-RU" sz="2800" b="1" dirty="0" smtClean="0">
                <a:solidFill>
                  <a:schemeClr val="tx1"/>
                </a:solidFill>
                <a:latin typeface="Rom Bsh" pitchFamily="18" charset="0"/>
              </a:rPr>
              <a:t> мен1н, 1         </a:t>
            </a:r>
            <a:r>
              <a:rPr lang="ru-RU" sz="28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шуны</a:t>
            </a: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урырһың</a:t>
            </a: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2800" b="1" dirty="0" smtClean="0">
                <a:solidFill>
                  <a:schemeClr val="tx1"/>
                </a:solidFill>
                <a:latin typeface="Rom Bsh" pitchFamily="18" charset="0"/>
              </a:rPr>
              <a:t>              </a:t>
            </a:r>
          </a:p>
          <a:p>
            <a:pPr algn="l"/>
            <a:r>
              <a:rPr lang="ru-RU" sz="2800" b="1" dirty="0" smtClean="0">
                <a:solidFill>
                  <a:schemeClr val="tx1"/>
                </a:solidFill>
                <a:latin typeface="Rom Bsh" pitchFamily="18" charset="0"/>
              </a:rPr>
              <a:t>Батыр 98е 9л31 л1, л1кин     </a:t>
            </a:r>
            <a:r>
              <a:rPr lang="ru-RU" sz="2800" b="1" dirty="0" err="1" smtClean="0">
                <a:solidFill>
                  <a:schemeClr val="tx1"/>
                </a:solidFill>
                <a:latin typeface="Rom Bsh" pitchFamily="18" charset="0"/>
              </a:rPr>
              <a:t>кеше</a:t>
            </a:r>
            <a:r>
              <a:rPr lang="ru-RU" sz="2800" b="1" dirty="0" smtClean="0">
                <a:solidFill>
                  <a:schemeClr val="tx1"/>
                </a:solidFill>
                <a:latin typeface="Rom Bsh" pitchFamily="18" charset="0"/>
              </a:rPr>
              <a:t> </a:t>
            </a:r>
            <a:r>
              <a:rPr lang="ru-RU" sz="2800" b="1" dirty="0" err="1" smtClean="0">
                <a:solidFill>
                  <a:schemeClr val="tx1"/>
                </a:solidFill>
                <a:latin typeface="Rom Bsh" pitchFamily="18" charset="0"/>
              </a:rPr>
              <a:t>эше</a:t>
            </a:r>
            <a:r>
              <a:rPr lang="ru-RU" sz="2800" b="1" dirty="0" smtClean="0">
                <a:solidFill>
                  <a:schemeClr val="tx1"/>
                </a:solidFill>
                <a:latin typeface="Rom Bsh" pitchFamily="18" charset="0"/>
              </a:rPr>
              <a:t> мен1н.           </a:t>
            </a:r>
          </a:p>
        </p:txBody>
      </p:sp>
      <p:cxnSp>
        <p:nvCxnSpPr>
          <p:cNvPr id="5" name="Прямая со стрелкой 4"/>
          <p:cNvCxnSpPr/>
          <p:nvPr/>
        </p:nvCxnSpPr>
        <p:spPr>
          <a:xfrm>
            <a:off x="3491880" y="2132856"/>
            <a:ext cx="2304256" cy="1080120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 flipV="1">
            <a:off x="4572000" y="2204864"/>
            <a:ext cx="1152128" cy="504056"/>
          </a:xfrm>
          <a:prstGeom prst="straightConnector1">
            <a:avLst/>
          </a:prstGeom>
          <a:ln w="57150">
            <a:solidFill>
              <a:schemeClr val="accent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>
            <a:off x="4067944" y="3212976"/>
            <a:ext cx="1728192" cy="504056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 flipV="1">
            <a:off x="4860032" y="2780928"/>
            <a:ext cx="864096" cy="936104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-819472"/>
            <a:ext cx="8229600" cy="112474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51520" y="0"/>
            <a:ext cx="8892480" cy="6858000"/>
          </a:xfrm>
          <a:solidFill>
            <a:schemeClr val="accent2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pPr marL="514350" indent="-514350">
              <a:buNone/>
            </a:pPr>
            <a:r>
              <a:rPr lang="ru-RU" sz="2000" dirty="0" smtClean="0"/>
              <a:t>1.  </a:t>
            </a:r>
            <a:r>
              <a:rPr lang="ru-RU" sz="2000" dirty="0" smtClean="0">
                <a:latin typeface="Rom Bsh" pitchFamily="18" charset="0"/>
              </a:rPr>
              <a:t>Бейе9 </a:t>
            </a:r>
            <a:r>
              <a:rPr lang="ru-RU" sz="2000" dirty="0" err="1" smtClean="0">
                <a:latin typeface="Rom Bsh" pitchFamily="18" charset="0"/>
              </a:rPr>
              <a:t>кеше</a:t>
            </a:r>
            <a:r>
              <a:rPr lang="ru-RU" sz="2000" dirty="0" smtClean="0">
                <a:latin typeface="Rom Bsh" pitchFamily="18" charset="0"/>
              </a:rPr>
              <a:t> </a:t>
            </a:r>
            <a:r>
              <a:rPr lang="ru-RU" sz="2000" dirty="0" err="1" smtClean="0">
                <a:latin typeface="Rom Bsh" pitchFamily="18" charset="0"/>
              </a:rPr>
              <a:t>организмына</a:t>
            </a:r>
            <a:r>
              <a:rPr lang="ru-RU" sz="2000" dirty="0" smtClean="0">
                <a:latin typeface="Rom Bsh" pitchFamily="18" charset="0"/>
              </a:rPr>
              <a:t> </a:t>
            </a:r>
            <a:r>
              <a:rPr lang="ru-RU" sz="2000" dirty="0" err="1" smtClean="0">
                <a:latin typeface="Rom Bsh" pitchFamily="18" charset="0"/>
              </a:rPr>
              <a:t>бик</a:t>
            </a:r>
            <a:r>
              <a:rPr lang="ru-RU" sz="2000" dirty="0" smtClean="0">
                <a:latin typeface="Rom Bsh" pitchFamily="18" charset="0"/>
              </a:rPr>
              <a:t> фай8алы, ……. бейерг1 к1р1к.</a:t>
            </a:r>
          </a:p>
          <a:p>
            <a:pPr marL="514350" indent="-514350">
              <a:buNone/>
            </a:pPr>
            <a:r>
              <a:rPr lang="ru-RU" sz="2000" dirty="0" smtClean="0">
                <a:latin typeface="Rom Bsh" pitchFamily="18" charset="0"/>
              </a:rPr>
              <a:t>       </a:t>
            </a:r>
            <a:r>
              <a:rPr lang="ru-RU" sz="2000" b="1" dirty="0" smtClean="0">
                <a:latin typeface="Rom Bsh" pitchFamily="18" charset="0"/>
              </a:rPr>
              <a:t>а) шу7а к9р1    б) 1             в)л1кин</a:t>
            </a:r>
          </a:p>
          <a:p>
            <a:pPr marL="514350" indent="-514350">
              <a:buNone/>
            </a:pPr>
            <a:r>
              <a:rPr lang="ru-RU" sz="2000" dirty="0" smtClean="0"/>
              <a:t>2.  </a:t>
            </a:r>
            <a:r>
              <a:rPr lang="ru-RU" sz="2000" dirty="0" smtClean="0">
                <a:latin typeface="Rom Bsh" pitchFamily="18" charset="0"/>
              </a:rPr>
              <a:t>К95ел 3алып эшл1г1н эше5 шатландыр3а,….. 3ин б1хетле.</a:t>
            </a:r>
          </a:p>
          <a:p>
            <a:pPr marL="514350" indent="-514350">
              <a:buNone/>
            </a:pPr>
            <a:r>
              <a:rPr lang="ru-RU" sz="2000" dirty="0" smtClean="0">
                <a:latin typeface="Rom Bsh" pitchFamily="18" charset="0"/>
              </a:rPr>
              <a:t>       </a:t>
            </a:r>
            <a:r>
              <a:rPr lang="ru-RU" sz="2000" b="1" dirty="0" smtClean="0">
                <a:latin typeface="Rom Bsh" pitchFamily="18" charset="0"/>
              </a:rPr>
              <a:t>а)тим1к         б) 31м           в) шу7а к9р1 </a:t>
            </a:r>
          </a:p>
          <a:p>
            <a:pPr marL="514350" indent="-514350">
              <a:buNone/>
            </a:pPr>
            <a:r>
              <a:rPr lang="ru-RU" sz="2000" dirty="0" smtClean="0"/>
              <a:t>3.  </a:t>
            </a:r>
            <a:r>
              <a:rPr lang="ru-RU" sz="2000" dirty="0" err="1" smtClean="0">
                <a:latin typeface="Rom Bsh" pitchFamily="18" charset="0"/>
              </a:rPr>
              <a:t>Тырышып</a:t>
            </a:r>
            <a:r>
              <a:rPr lang="ru-RU" sz="2000" dirty="0" smtClean="0">
                <a:latin typeface="Rom Bsh" pitchFamily="18" charset="0"/>
              </a:rPr>
              <a:t> у6ыр7а к1р1к, …. бар у5ыштар белемд1н </a:t>
            </a:r>
            <a:r>
              <a:rPr lang="ru-RU" sz="2000" dirty="0" err="1" smtClean="0">
                <a:latin typeface="Rom Bsh" pitchFamily="18" charset="0"/>
              </a:rPr>
              <a:t>башлана</a:t>
            </a:r>
            <a:r>
              <a:rPr lang="ru-RU" sz="2000" dirty="0" smtClean="0">
                <a:latin typeface="Rom Bsh" pitchFamily="18" charset="0"/>
              </a:rPr>
              <a:t>.</a:t>
            </a:r>
          </a:p>
          <a:p>
            <a:pPr marL="514350" indent="-514350">
              <a:buNone/>
            </a:pPr>
            <a:r>
              <a:rPr lang="ru-RU" sz="2000" dirty="0" smtClean="0">
                <a:latin typeface="Rom Bsh" pitchFamily="18" charset="0"/>
              </a:rPr>
              <a:t>       </a:t>
            </a:r>
            <a:r>
              <a:rPr lang="ru-RU" sz="2000" b="1" dirty="0" smtClean="0">
                <a:latin typeface="Rom Bsh" pitchFamily="18" charset="0"/>
              </a:rPr>
              <a:t>а) 31м          б)шу7а к9р1      в) с2нки</a:t>
            </a:r>
          </a:p>
          <a:p>
            <a:pPr marL="514350" indent="-514350">
              <a:buNone/>
            </a:pPr>
            <a:r>
              <a:rPr lang="ru-RU" sz="2000" dirty="0" smtClean="0"/>
              <a:t>4.   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Кем </a:t>
            </a: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ул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Rom Bsh" pitchFamily="18" charset="0"/>
              </a:rPr>
              <a:t>Р1ши81</a:t>
            </a:r>
            <a:r>
              <a:rPr lang="ru-RU" sz="2000" dirty="0" smtClean="0"/>
              <a:t> </a:t>
            </a:r>
            <a:r>
              <a:rPr lang="ru-RU" sz="2000" dirty="0" err="1" smtClean="0"/>
              <a:t>Туйсина</a:t>
            </a:r>
            <a:r>
              <a:rPr lang="ru-RU" sz="2000" dirty="0" smtClean="0"/>
              <a:t>?</a:t>
            </a:r>
          </a:p>
          <a:p>
            <a:pPr marL="514350" indent="-514350">
              <a:buNone/>
            </a:pPr>
            <a:r>
              <a:rPr lang="ru-RU" sz="2000" dirty="0" smtClean="0"/>
              <a:t>                  </a:t>
            </a:r>
            <a:r>
              <a:rPr lang="ru-RU" sz="2000" b="1" dirty="0" smtClean="0"/>
              <a:t>а) </a:t>
            </a:r>
            <a:r>
              <a:rPr lang="ru-RU" sz="2000" b="1" dirty="0" err="1" smtClean="0">
                <a:latin typeface="Rom Bsh" pitchFamily="18" charset="0"/>
              </a:rPr>
              <a:t>йырсы</a:t>
            </a:r>
            <a:r>
              <a:rPr lang="ru-RU" sz="2000" b="1" dirty="0" smtClean="0">
                <a:latin typeface="Rom Bsh" pitchFamily="18" charset="0"/>
              </a:rPr>
              <a:t>        б) бейе9се        в) актриса</a:t>
            </a:r>
          </a:p>
          <a:p>
            <a:pPr marL="514350" indent="-514350">
              <a:buNone/>
            </a:pPr>
            <a:r>
              <a:rPr lang="ru-RU" sz="2000" dirty="0" smtClean="0"/>
              <a:t>5.    </a:t>
            </a:r>
            <a:r>
              <a:rPr lang="ru-RU" sz="2000" dirty="0" smtClean="0">
                <a:latin typeface="Rom Bsh" pitchFamily="18" charset="0"/>
              </a:rPr>
              <a:t>Р1ши81</a:t>
            </a:r>
            <a:r>
              <a:rPr lang="ru-RU" sz="2000" dirty="0" smtClean="0"/>
              <a:t> </a:t>
            </a:r>
            <a:r>
              <a:rPr lang="ru-RU" sz="2000" dirty="0" err="1" smtClean="0"/>
              <a:t>Туйсина</a:t>
            </a:r>
            <a:r>
              <a:rPr lang="ru-RU" sz="2000" dirty="0" smtClean="0">
                <a:latin typeface="Rom Bsh" pitchFamily="18" charset="0"/>
              </a:rPr>
              <a:t> 6ай3ы </a:t>
            </a:r>
            <a:r>
              <a:rPr lang="ru-RU" sz="2000" dirty="0" err="1" smtClean="0">
                <a:latin typeface="Rom Bsh" pitchFamily="18" charset="0"/>
              </a:rPr>
              <a:t>районда</a:t>
            </a:r>
            <a:r>
              <a:rPr lang="ru-RU" sz="2000" dirty="0" smtClean="0">
                <a:latin typeface="Rom Bsh" pitchFamily="18" charset="0"/>
              </a:rPr>
              <a:t> тыу7ан</a:t>
            </a:r>
            <a:r>
              <a:rPr lang="ru-RU" sz="2000" dirty="0" smtClean="0"/>
              <a:t>?</a:t>
            </a:r>
            <a:endParaRPr lang="ru-RU" sz="2000" dirty="0" smtClean="0">
              <a:latin typeface="Rom Bsh" pitchFamily="18" charset="0"/>
            </a:endParaRPr>
          </a:p>
          <a:p>
            <a:pPr marL="514350" indent="-514350">
              <a:buNone/>
            </a:pPr>
            <a:r>
              <a:rPr lang="ru-RU" sz="2000" b="1" dirty="0" smtClean="0">
                <a:latin typeface="Rom Bsh" pitchFamily="18" charset="0"/>
              </a:rPr>
              <a:t>       а) Б2рй1н       б) Байма6        в) </a:t>
            </a:r>
            <a:r>
              <a:rPr lang="ru-RU" sz="2000" b="1" dirty="0" err="1" smtClean="0">
                <a:latin typeface="Rom Bsh" pitchFamily="18" charset="0"/>
              </a:rPr>
              <a:t>Белорет</a:t>
            </a:r>
            <a:endParaRPr lang="ru-RU" sz="2000" b="1" dirty="0" smtClean="0"/>
          </a:p>
          <a:p>
            <a:pPr marL="514350" indent="-514350">
              <a:buNone/>
            </a:pPr>
            <a:r>
              <a:rPr lang="ru-RU" sz="2000" dirty="0" smtClean="0"/>
              <a:t>6. </a:t>
            </a:r>
            <a:r>
              <a:rPr lang="ru-RU" sz="2000" dirty="0" smtClean="0">
                <a:latin typeface="Rom Bsh" pitchFamily="18" charset="0"/>
              </a:rPr>
              <a:t> Нинд1й награда7а лайы6 бул7ан</a:t>
            </a:r>
            <a:r>
              <a:rPr lang="ru-RU" sz="2000" dirty="0" smtClean="0"/>
              <a:t>?</a:t>
            </a:r>
            <a:endParaRPr lang="ru-RU" sz="2000" dirty="0" smtClean="0">
              <a:latin typeface="Rom Bsh" pitchFamily="18" charset="0"/>
            </a:endParaRPr>
          </a:p>
          <a:p>
            <a:pPr marL="514350" indent="-514350">
              <a:buNone/>
            </a:pPr>
            <a:r>
              <a:rPr lang="ru-RU" sz="2000" dirty="0" smtClean="0">
                <a:latin typeface="Rom Bsh" pitchFamily="18" charset="0"/>
              </a:rPr>
              <a:t>       </a:t>
            </a:r>
            <a:r>
              <a:rPr lang="ru-RU" sz="2000" b="1" dirty="0" smtClean="0">
                <a:latin typeface="Rom Bsh" pitchFamily="18" charset="0"/>
              </a:rPr>
              <a:t>а) М. Шолохов премия3ы.</a:t>
            </a:r>
          </a:p>
          <a:p>
            <a:pPr marL="514350" indent="-514350">
              <a:buNone/>
            </a:pPr>
            <a:r>
              <a:rPr lang="ru-RU" sz="2000" b="1" dirty="0" smtClean="0">
                <a:latin typeface="Rom Bsh" pitchFamily="18" charset="0"/>
              </a:rPr>
              <a:t>       б) З1йн1б </a:t>
            </a:r>
            <a:r>
              <a:rPr lang="ru-RU" sz="2000" b="1" dirty="0" err="1" smtClean="0">
                <a:latin typeface="Rom Bsh" pitchFamily="18" charset="0"/>
              </a:rPr>
              <a:t>Биишева</a:t>
            </a:r>
            <a:r>
              <a:rPr lang="ru-RU" sz="2000" b="1" dirty="0" smtClean="0">
                <a:latin typeface="Rom Bsh" pitchFamily="18" charset="0"/>
              </a:rPr>
              <a:t> премия3ы</a:t>
            </a:r>
          </a:p>
          <a:p>
            <a:pPr marL="514350" indent="-514350">
              <a:buNone/>
            </a:pPr>
            <a:r>
              <a:rPr lang="ru-RU" sz="2000" b="1" dirty="0" smtClean="0">
                <a:latin typeface="Rom Bsh" pitchFamily="18" charset="0"/>
              </a:rPr>
              <a:t>       в) </a:t>
            </a:r>
            <a:r>
              <a:rPr lang="ru-RU" sz="2000" b="1" dirty="0" err="1" smtClean="0">
                <a:latin typeface="Rom Bsh" pitchFamily="18" charset="0"/>
              </a:rPr>
              <a:t>Салауат</a:t>
            </a:r>
            <a:r>
              <a:rPr lang="ru-RU" sz="2000" b="1" dirty="0" smtClean="0">
                <a:latin typeface="Rom Bsh" pitchFamily="18" charset="0"/>
              </a:rPr>
              <a:t> </a:t>
            </a:r>
            <a:r>
              <a:rPr lang="ru-RU" sz="2000" b="1" dirty="0" err="1" smtClean="0">
                <a:latin typeface="Rom Bsh" pitchFamily="18" charset="0"/>
              </a:rPr>
              <a:t>Юлаев</a:t>
            </a:r>
            <a:r>
              <a:rPr lang="ru-RU" sz="2000" b="1" dirty="0" smtClean="0">
                <a:latin typeface="Rom Bsh" pitchFamily="18" charset="0"/>
              </a:rPr>
              <a:t> д19л1т премия3ы</a:t>
            </a:r>
          </a:p>
          <a:p>
            <a:pPr marL="514350" indent="-514350">
              <a:buNone/>
            </a:pPr>
            <a:r>
              <a:rPr lang="ru-RU" sz="2000" dirty="0" smtClean="0"/>
              <a:t>7. </a:t>
            </a:r>
            <a:r>
              <a:rPr lang="ru-RU" sz="2000" dirty="0" smtClean="0">
                <a:latin typeface="Rom Bsh" pitchFamily="18" charset="0"/>
              </a:rPr>
              <a:t> Нинд1й ансамблд1 </a:t>
            </a:r>
            <a:r>
              <a:rPr lang="ru-RU" sz="2000" dirty="0" err="1" smtClean="0">
                <a:latin typeface="Rom Bsh" pitchFamily="18" charset="0"/>
              </a:rPr>
              <a:t>бейей</a:t>
            </a:r>
            <a:r>
              <a:rPr lang="ru-RU" sz="2000" dirty="0" smtClean="0"/>
              <a:t>?</a:t>
            </a:r>
            <a:endParaRPr lang="ru-RU" sz="2000" dirty="0" smtClean="0">
              <a:latin typeface="Rom Bsh" pitchFamily="18" charset="0"/>
            </a:endParaRPr>
          </a:p>
          <a:p>
            <a:pPr marL="514350" indent="-514350">
              <a:buNone/>
            </a:pPr>
            <a:r>
              <a:rPr lang="ru-RU" sz="2000" dirty="0" smtClean="0">
                <a:latin typeface="Rom Bsh" pitchFamily="18" charset="0"/>
              </a:rPr>
              <a:t>       </a:t>
            </a:r>
            <a:r>
              <a:rPr lang="ru-RU" sz="2000" b="1" dirty="0" smtClean="0">
                <a:latin typeface="Rom Bsh" pitchFamily="18" charset="0"/>
              </a:rPr>
              <a:t>а) Мира4       б) Ф1йзи ?1ск1ров  в) </a:t>
            </a:r>
            <a:r>
              <a:rPr lang="ru-RU" sz="2000" b="1" dirty="0" err="1" smtClean="0">
                <a:latin typeface="Rom Bsh" pitchFamily="18" charset="0"/>
              </a:rPr>
              <a:t>Толпар</a:t>
            </a:r>
            <a:endParaRPr lang="ru-RU" sz="2000" b="1" dirty="0" smtClean="0">
              <a:latin typeface="Rom Bsh" pitchFamily="18" charset="0"/>
            </a:endParaRPr>
          </a:p>
          <a:p>
            <a:pPr marL="514350" indent="-514350">
              <a:buNone/>
            </a:pPr>
            <a:r>
              <a:rPr lang="ru-RU" sz="2000" dirty="0" smtClean="0"/>
              <a:t>8.    </a:t>
            </a:r>
            <a:r>
              <a:rPr lang="ru-RU" sz="2000" dirty="0" err="1" smtClean="0">
                <a:latin typeface="Rom Bsh" pitchFamily="18" charset="0"/>
              </a:rPr>
              <a:t>Яратып</a:t>
            </a:r>
            <a:r>
              <a:rPr lang="ru-RU" sz="2000" dirty="0" smtClean="0">
                <a:latin typeface="Rom Bsh" pitchFamily="18" charset="0"/>
              </a:rPr>
              <a:t> баш6ар7ан бейе9е</a:t>
            </a:r>
            <a:r>
              <a:rPr lang="ru-RU" sz="2000" dirty="0" smtClean="0"/>
              <a:t> ?</a:t>
            </a:r>
          </a:p>
          <a:p>
            <a:pPr marL="514350" indent="-514350">
              <a:buNone/>
            </a:pPr>
            <a:r>
              <a:rPr lang="ru-RU" sz="2000" dirty="0" smtClean="0"/>
              <a:t>                   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2000" b="1" dirty="0" smtClean="0"/>
              <a:t>)  За</a:t>
            </a:r>
            <a:r>
              <a:rPr lang="ru-RU" sz="2000" b="1" dirty="0" smtClean="0">
                <a:latin typeface="Rom Bsh" pitchFamily="18" charset="0"/>
              </a:rPr>
              <a:t>3и81       б) Б2рк2т         в) Б2рй1н 6ы8ы</a:t>
            </a:r>
            <a:endParaRPr lang="ru-RU" sz="2000" b="1" dirty="0" smtClean="0"/>
          </a:p>
          <a:p>
            <a:pPr marL="514350" indent="-514350">
              <a:buNone/>
            </a:pPr>
            <a:endParaRPr lang="ru-RU" sz="2000" b="1" dirty="0" smtClean="0">
              <a:latin typeface="Rom Bsh" pitchFamily="18" charset="0"/>
            </a:endParaRP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6000" y="908720"/>
            <a:ext cx="4572000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42950" indent="-742950" algn="ctr">
              <a:buNone/>
            </a:pPr>
            <a:r>
              <a:rPr lang="ru-RU" sz="4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  -  а            5  - б</a:t>
            </a:r>
          </a:p>
          <a:p>
            <a:pPr marL="742950" indent="-742950" algn="ctr">
              <a:buNone/>
            </a:pPr>
            <a:r>
              <a:rPr lang="ru-RU" sz="4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2  - а             6  - в</a:t>
            </a:r>
          </a:p>
          <a:p>
            <a:pPr marL="742950" indent="-742950" algn="ctr">
              <a:buNone/>
            </a:pPr>
            <a:r>
              <a:rPr lang="ru-RU" sz="4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3  - в             7  -  б </a:t>
            </a:r>
          </a:p>
          <a:p>
            <a:pPr marL="742950" indent="-742950" algn="ctr">
              <a:buNone/>
            </a:pPr>
            <a:r>
              <a:rPr lang="ru-RU" sz="4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4  - б             8  -  а</a:t>
            </a:r>
          </a:p>
          <a:p>
            <a:pPr marL="742950" indent="-742950" algn="ctr">
              <a:buNone/>
            </a:pPr>
            <a:endParaRPr lang="ru-RU" sz="4400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764705"/>
            <a:ext cx="7772400" cy="1224135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Оценки за ответы: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1988840"/>
            <a:ext cx="7304856" cy="3649960"/>
          </a:xfrm>
        </p:spPr>
        <p:txBody>
          <a:bodyPr>
            <a:normAutofit fontScale="92500" lnSpcReduction="10000"/>
          </a:bodyPr>
          <a:lstStyle/>
          <a:p>
            <a:pPr algn="l"/>
            <a:r>
              <a:rPr lang="ru-RU" sz="4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0  хата         -   </a:t>
            </a:r>
            <a:r>
              <a:rPr lang="ru-RU" sz="4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«5»   </a:t>
            </a:r>
          </a:p>
          <a:p>
            <a:pPr algn="l"/>
            <a:r>
              <a:rPr lang="ru-RU" sz="4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 – 3 хата     -  </a:t>
            </a:r>
            <a:r>
              <a:rPr lang="ru-RU" sz="4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«4»  </a:t>
            </a:r>
          </a:p>
          <a:p>
            <a:pPr algn="l"/>
            <a:r>
              <a:rPr lang="ru-RU" sz="4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4– 5  хата     - «3»</a:t>
            </a:r>
          </a:p>
          <a:p>
            <a:pPr algn="l"/>
            <a:r>
              <a:rPr lang="ru-RU" sz="4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6 </a:t>
            </a:r>
            <a:r>
              <a:rPr lang="ru-RU" sz="43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хатанан</a:t>
            </a:r>
            <a:r>
              <a:rPr lang="ru-RU" sz="43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к</a:t>
            </a:r>
            <a:r>
              <a:rPr lang="ru-RU" sz="4300" b="1" dirty="0" smtClean="0">
                <a:solidFill>
                  <a:schemeClr val="tx1"/>
                </a:solidFill>
                <a:latin typeface="Rom Bsh" pitchFamily="18" charset="0"/>
                <a:cs typeface="Times New Roman" pitchFamily="18" charset="0"/>
              </a:rPr>
              <a:t>9</a:t>
            </a:r>
            <a:r>
              <a:rPr lang="ru-RU" sz="43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бер</a:t>
            </a:r>
            <a:r>
              <a:rPr lang="ru-RU" sz="4300" b="1" dirty="0" smtClean="0">
                <a:solidFill>
                  <a:schemeClr val="tx1"/>
                </a:solidFill>
                <a:latin typeface="Rom Bsh" pitchFamily="18" charset="0"/>
                <a:cs typeface="Times New Roman" pitchFamily="18" charset="0"/>
              </a:rPr>
              <a:t>1</a:t>
            </a:r>
            <a:r>
              <a:rPr lang="ru-RU" sz="43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 - «</a:t>
            </a:r>
            <a:r>
              <a:rPr lang="ru-RU" sz="4300" b="1" dirty="0" smtClean="0">
                <a:solidFill>
                  <a:schemeClr val="tx1"/>
                </a:solidFill>
                <a:latin typeface="Rom Bsh" pitchFamily="18" charset="0"/>
                <a:cs typeface="Times New Roman" pitchFamily="18" charset="0"/>
              </a:rPr>
              <a:t>6абатла</a:t>
            </a:r>
            <a:r>
              <a:rPr lang="ru-RU" sz="43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pPr algn="l"/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3073" name="Picture 6" descr="Скаченные фотки 105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3075" name="Picture 6" descr="Скаченные фотки 105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078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3077" name="Picture 6" descr="Скаченные фотки 105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080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3079" name="Picture 6" descr="Скаченные фотки 105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5" name="Прямоугольник 14"/>
          <p:cNvSpPr/>
          <p:nvPr/>
        </p:nvSpPr>
        <p:spPr>
          <a:xfrm>
            <a:off x="179512" y="476672"/>
            <a:ext cx="7920880" cy="54476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000" dirty="0" smtClean="0">
                <a:latin typeface="Rom Bsh" pitchFamily="18" charset="0"/>
              </a:rPr>
              <a:t>2йг1 </a:t>
            </a:r>
            <a:r>
              <a:rPr lang="ru-RU" sz="6000" dirty="0" err="1" smtClean="0">
                <a:latin typeface="Rom Bsh" pitchFamily="18" charset="0"/>
              </a:rPr>
              <a:t>эш</a:t>
            </a:r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1.  </a:t>
            </a:r>
            <a:r>
              <a:rPr lang="ru-RU" sz="3600" dirty="0" smtClean="0">
                <a:latin typeface="Rom Bsh" pitchFamily="18" charset="0"/>
                <a:cs typeface="Times New Roman" pitchFamily="18" charset="0"/>
              </a:rPr>
              <a:t>Р1ши81 </a:t>
            </a:r>
            <a:r>
              <a:rPr lang="ru-RU" sz="3600" dirty="0" err="1" smtClean="0">
                <a:latin typeface="Rom Bsh" pitchFamily="18" charset="0"/>
                <a:cs typeface="Times New Roman" pitchFamily="18" charset="0"/>
              </a:rPr>
              <a:t>Туйсина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smtClean="0">
                <a:latin typeface="Rom Bsh" pitchFamily="18" charset="0"/>
                <a:cs typeface="Times New Roman" pitchFamily="18" charset="0"/>
              </a:rPr>
              <a:t>тура3ында,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smtClean="0">
                <a:latin typeface="Rom Bsh" pitchFamily="18" charset="0"/>
              </a:rPr>
              <a:t>терк19ест1р 6улланып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5-6  </a:t>
            </a:r>
            <a:r>
              <a:rPr lang="ru-RU" sz="3600" dirty="0" smtClean="0">
                <a:latin typeface="Rom Bsh" pitchFamily="18" charset="0"/>
              </a:rPr>
              <a:t>32йл1м я8ыр7а, т1ржем1 итерг1.</a:t>
            </a: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2.   </a:t>
            </a:r>
            <a:r>
              <a:rPr lang="ru-RU" sz="3600" dirty="0" err="1" smtClean="0">
                <a:latin typeface="Rom Bsh" pitchFamily="18" charset="0"/>
              </a:rPr>
              <a:t>Талантлы</a:t>
            </a:r>
            <a:r>
              <a:rPr lang="ru-RU" sz="3600" dirty="0" smtClean="0">
                <a:latin typeface="Rom Bsh" pitchFamily="18" charset="0"/>
              </a:rPr>
              <a:t> бейе9се тура3ында м17л9м1т табыр7а, 32йл1рг1.</a:t>
            </a: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3.  </a:t>
            </a:r>
            <a:r>
              <a:rPr lang="ru-RU" sz="3600" dirty="0" err="1" smtClean="0"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ru-RU" sz="3600" dirty="0" err="1" smtClean="0">
                <a:latin typeface="Rom Bsh" pitchFamily="18" charset="0"/>
              </a:rPr>
              <a:t>алантлы</a:t>
            </a:r>
            <a:r>
              <a:rPr lang="ru-RU" sz="3600" dirty="0" smtClean="0">
                <a:latin typeface="Rom Bsh" pitchFamily="18" charset="0"/>
              </a:rPr>
              <a:t> бейе9сел1р тура3ында презентация 18ерл1рг1.</a:t>
            </a:r>
            <a:endParaRPr lang="ru-RU" sz="3600" dirty="0"/>
          </a:p>
        </p:txBody>
      </p:sp>
      <p:pic>
        <p:nvPicPr>
          <p:cNvPr id="17" name="Picture 4" descr="солн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2027926" cy="14847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Picture 2" descr="x_1672e7ee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04248" y="4005064"/>
            <a:ext cx="2123728" cy="2664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Picture 2" descr="http://bestgif.narod.ru/predmeti/ANIMASHKI_101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940881" y="0"/>
            <a:ext cx="2203119" cy="1700808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60649"/>
            <a:ext cx="7772400" cy="1872207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G:\урок Рашида Туйсина\на тит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1817440"/>
            <a:ext cx="3382831" cy="4707904"/>
          </a:xfrm>
          <a:prstGeom prst="rect">
            <a:avLst/>
          </a:prstGeom>
          <a:noFill/>
        </p:spPr>
      </p:pic>
      <p:pic>
        <p:nvPicPr>
          <p:cNvPr id="5" name="Picture 6" descr="Скаченные фотки 105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80528" y="-97296"/>
            <a:ext cx="9476928" cy="7107696"/>
          </a:xfrm>
          <a:prstGeom prst="rect">
            <a:avLst/>
          </a:prstGeom>
          <a:noFill/>
        </p:spPr>
      </p:pic>
      <p:pic>
        <p:nvPicPr>
          <p:cNvPr id="1027" name="Picture 3" descr="G:\урок Рашида Туйсина\на тит.jpg"/>
          <p:cNvPicPr>
            <a:picLocks noChangeAspect="1" noChangeArrowheads="1"/>
          </p:cNvPicPr>
          <p:nvPr/>
        </p:nvPicPr>
        <p:blipFill>
          <a:blip r:embed="rId2" cstate="print"/>
          <a:srcRect l="5210" t="1786"/>
          <a:stretch>
            <a:fillRect/>
          </a:stretch>
        </p:blipFill>
        <p:spPr bwMode="auto">
          <a:xfrm>
            <a:off x="-180528" y="-319185"/>
            <a:ext cx="4896544" cy="7339855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4716016" y="0"/>
            <a:ext cx="4608512" cy="24314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000" dirty="0" smtClean="0"/>
              <a:t> </a:t>
            </a:r>
            <a:r>
              <a:rPr lang="ru-RU" sz="3000" dirty="0" err="1" smtClean="0">
                <a:latin typeface="Rom Bsh" pitchFamily="18" charset="0"/>
              </a:rPr>
              <a:t>Бишенсе</a:t>
            </a:r>
            <a:r>
              <a:rPr lang="ru-RU" sz="3000" dirty="0" smtClean="0">
                <a:latin typeface="Rom Bsh" pitchFamily="18" charset="0"/>
              </a:rPr>
              <a:t> февраль</a:t>
            </a:r>
            <a:r>
              <a:rPr lang="ru-RU" sz="2800" dirty="0" smtClean="0">
                <a:latin typeface="Rom Bsh" pitchFamily="18" charset="0"/>
              </a:rPr>
              <a:t>, шиш1мбе.                                  </a:t>
            </a:r>
            <a:r>
              <a:rPr lang="ru-RU" sz="3000" dirty="0" smtClean="0">
                <a:latin typeface="Rom Bsh" pitchFamily="18" charset="0"/>
              </a:rPr>
              <a:t>Терк19ест1р. </a:t>
            </a:r>
            <a:endParaRPr lang="ru-RU" sz="2800" dirty="0" smtClean="0">
              <a:latin typeface="Rom Bsh" pitchFamily="18" charset="0"/>
            </a:endParaRPr>
          </a:p>
          <a:p>
            <a:pPr algn="ctr"/>
            <a:r>
              <a:rPr lang="ru-RU" sz="3200" dirty="0" smtClean="0">
                <a:latin typeface="Rom Bsh" pitchFamily="18" charset="0"/>
              </a:rPr>
              <a:t>Р1ши81 </a:t>
            </a:r>
            <a:r>
              <a:rPr lang="ru-RU" sz="3200" dirty="0" err="1" smtClean="0">
                <a:latin typeface="Rom Bsh" pitchFamily="18" charset="0"/>
              </a:rPr>
              <a:t>Туйсина</a:t>
            </a:r>
            <a:r>
              <a:rPr lang="ru-RU" sz="3200" dirty="0" smtClean="0">
                <a:latin typeface="Rom Bsh" pitchFamily="18" charset="0"/>
              </a:rPr>
              <a:t>–</a:t>
            </a:r>
            <a:r>
              <a:rPr lang="ru-RU" sz="3200" dirty="0" err="1" smtClean="0">
                <a:latin typeface="Rom Bsh" pitchFamily="18" charset="0"/>
              </a:rPr>
              <a:t>талантлы</a:t>
            </a:r>
            <a:r>
              <a:rPr lang="ru-RU" sz="3200" dirty="0" smtClean="0">
                <a:latin typeface="Rom Bsh" pitchFamily="18" charset="0"/>
              </a:rPr>
              <a:t> ш1хес, …</a:t>
            </a:r>
            <a:endParaRPr lang="ru-RU" sz="3200" dirty="0"/>
          </a:p>
        </p:txBody>
      </p:sp>
      <p:pic>
        <p:nvPicPr>
          <p:cNvPr id="8" name="Picture 6" descr="http://gifanimation.ru/images/predmetyi_new/1B1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20136577">
            <a:off x="5263006" y="3291006"/>
            <a:ext cx="3511475" cy="3040864"/>
          </a:xfrm>
          <a:prstGeom prst="rect">
            <a:avLst/>
          </a:prstGeom>
          <a:noFill/>
        </p:spPr>
      </p:pic>
      <p:pic>
        <p:nvPicPr>
          <p:cNvPr id="10" name="Picture 2" descr="http://gifanimation.ru/images/predmetyi_new/003-5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495928" y="188640"/>
            <a:ext cx="1296144" cy="1296144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allAtOnce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476672"/>
            <a:ext cx="8136904" cy="41242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latin typeface="Rom Bsh" pitchFamily="18" charset="0"/>
              </a:rPr>
              <a:t>  </a:t>
            </a:r>
            <a:r>
              <a:rPr lang="ru-RU" sz="3600" b="1" dirty="0" smtClean="0">
                <a:latin typeface="Rom Bsh" pitchFamily="18" charset="0"/>
              </a:rPr>
              <a:t>Терк19ест1р –</a:t>
            </a:r>
          </a:p>
          <a:p>
            <a:pPr algn="ctr"/>
            <a:r>
              <a:rPr lang="ru-RU" dirty="0" smtClean="0">
                <a:latin typeface="Rom Bsh" pitchFamily="18" charset="0"/>
              </a:rPr>
              <a:t> </a:t>
            </a:r>
            <a:r>
              <a:rPr lang="ru-RU" sz="2800" i="1" dirty="0" smtClean="0">
                <a:latin typeface="Rom Bsh" pitchFamily="18" charset="0"/>
              </a:rPr>
              <a:t>ти5 ки41кт1р8е 31м </a:t>
            </a:r>
            <a:r>
              <a:rPr lang="ru-RU" sz="2800" i="1" dirty="0" err="1" smtClean="0">
                <a:latin typeface="Rom Bsh" pitchFamily="18" charset="0"/>
              </a:rPr>
              <a:t>ябай</a:t>
            </a:r>
            <a:r>
              <a:rPr lang="ru-RU" sz="2800" i="1" dirty="0" smtClean="0">
                <a:latin typeface="Rom Bsh" pitchFamily="18" charset="0"/>
              </a:rPr>
              <a:t> 32йл1мд1р8е </a:t>
            </a:r>
            <a:r>
              <a:rPr lang="ru-RU" sz="2800" i="1" dirty="0" err="1" smtClean="0">
                <a:latin typeface="Rom Bsh" pitchFamily="18" charset="0"/>
              </a:rPr>
              <a:t>бер</a:t>
            </a:r>
            <a:r>
              <a:rPr lang="ru-RU" sz="2800" i="1" dirty="0" smtClean="0">
                <a:latin typeface="Rom Bsh" pitchFamily="18" charset="0"/>
              </a:rPr>
              <a:t> 6ушма 32йл1м </a:t>
            </a:r>
            <a:r>
              <a:rPr lang="ru-RU" sz="2800" i="1" dirty="0" err="1" smtClean="0">
                <a:latin typeface="Rom Bsh" pitchFamily="18" charset="0"/>
              </a:rPr>
              <a:t>итеп</a:t>
            </a:r>
            <a:r>
              <a:rPr lang="ru-RU" sz="2800" i="1" dirty="0" smtClean="0">
                <a:latin typeface="Rom Bsh" pitchFamily="18" charset="0"/>
              </a:rPr>
              <a:t> б1йл1й81р. </a:t>
            </a:r>
            <a:r>
              <a:rPr lang="ru-RU" dirty="0" smtClean="0">
                <a:latin typeface="Rom Bsh" pitchFamily="18" charset="0"/>
              </a:rPr>
              <a:t/>
            </a:r>
            <a:br>
              <a:rPr lang="ru-RU" dirty="0" smtClean="0">
                <a:latin typeface="Rom Bsh" pitchFamily="18" charset="0"/>
              </a:rPr>
            </a:br>
            <a:r>
              <a:rPr lang="ru-RU" dirty="0" smtClean="0">
                <a:latin typeface="Rom Bsh" pitchFamily="18" charset="0"/>
              </a:rPr>
              <a:t>    </a:t>
            </a:r>
          </a:p>
          <a:p>
            <a:pPr algn="ctr"/>
            <a:endParaRPr lang="ru-RU" sz="3200" b="1" dirty="0" smtClean="0">
              <a:latin typeface="Rom Bsh" pitchFamily="18" charset="0"/>
            </a:endParaRPr>
          </a:p>
          <a:p>
            <a:pPr algn="ctr"/>
            <a:r>
              <a:rPr lang="ru-RU" sz="3600" b="1" dirty="0" smtClean="0">
                <a:latin typeface="Rom Bsh" pitchFamily="18" charset="0"/>
              </a:rPr>
              <a:t>Союзы –</a:t>
            </a:r>
            <a:r>
              <a:rPr lang="ru-RU" sz="3200" b="1" dirty="0" smtClean="0">
                <a:latin typeface="Rom Bsh" pitchFamily="18" charset="0"/>
              </a:rPr>
              <a:t> </a:t>
            </a:r>
          </a:p>
          <a:p>
            <a:r>
              <a:rPr lang="ru-RU" sz="2800" i="1" dirty="0" smtClean="0">
                <a:latin typeface="Rom Bsh" pitchFamily="18" charset="0"/>
              </a:rPr>
              <a:t>служебные слова, которые употребляются для связи членов предложения и для связи предложения.</a:t>
            </a:r>
            <a:endParaRPr lang="ru-RU" sz="2800" i="1" dirty="0"/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40000"/>
              <a:lumOff val="60000"/>
            </a:schemeClr>
          </a:solidFill>
        </p:spPr>
        <p:txBody>
          <a:bodyPr/>
          <a:lstStyle/>
          <a:p>
            <a:r>
              <a:rPr lang="ru-RU" b="1" dirty="0" smtClean="0">
                <a:latin typeface="Rom Bsh" pitchFamily="18" charset="0"/>
              </a:rPr>
              <a:t>Терк19ест1р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Ябай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(простые)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– состоят из одного слова.</a:t>
            </a:r>
          </a:p>
          <a:p>
            <a:pPr>
              <a:buNone/>
            </a:pPr>
            <a:endParaRPr lang="ru-RU" b="1" i="1" dirty="0" smtClean="0">
              <a:latin typeface="Rom Bsh" pitchFamily="18" charset="0"/>
            </a:endParaRPr>
          </a:p>
          <a:p>
            <a:pPr>
              <a:buNone/>
            </a:pPr>
            <a:r>
              <a:rPr lang="ru-RU" b="1" i="1" dirty="0" smtClean="0">
                <a:latin typeface="Rom Bsh" pitchFamily="18" charset="0"/>
              </a:rPr>
              <a:t>1</a:t>
            </a:r>
            <a:r>
              <a:rPr lang="ru-RU" dirty="0" smtClean="0">
                <a:latin typeface="Rom Bsh" pitchFamily="18" charset="0"/>
              </a:rPr>
              <a:t> – а</a:t>
            </a:r>
          </a:p>
          <a:p>
            <a:pPr>
              <a:buNone/>
            </a:pPr>
            <a:r>
              <a:rPr lang="ru-RU" b="1" i="1" dirty="0" smtClean="0">
                <a:latin typeface="Rom Bsh" pitchFamily="18" charset="0"/>
              </a:rPr>
              <a:t>31м</a:t>
            </a:r>
            <a:r>
              <a:rPr lang="ru-RU" dirty="0" smtClean="0">
                <a:latin typeface="Rom Bsh" pitchFamily="18" charset="0"/>
              </a:rPr>
              <a:t> – и</a:t>
            </a:r>
          </a:p>
          <a:p>
            <a:pPr>
              <a:buNone/>
            </a:pPr>
            <a:r>
              <a:rPr lang="ru-RU" b="1" i="1" dirty="0" smtClean="0">
                <a:latin typeface="Rom Bsh" pitchFamily="18" charset="0"/>
              </a:rPr>
              <a:t>ла\л1, да\д1, </a:t>
            </a:r>
          </a:p>
          <a:p>
            <a:pPr>
              <a:buNone/>
            </a:pPr>
            <a:r>
              <a:rPr lang="ru-RU" b="1" i="1" dirty="0" smtClean="0">
                <a:latin typeface="Rom Bsh" pitchFamily="18" charset="0"/>
              </a:rPr>
              <a:t>та\т1, 8а\81  </a:t>
            </a:r>
            <a:r>
              <a:rPr lang="ru-RU" dirty="0" smtClean="0">
                <a:latin typeface="Rom Bsh" pitchFamily="18" charset="0"/>
              </a:rPr>
              <a:t>- и</a:t>
            </a:r>
            <a:endParaRPr lang="ru-RU" dirty="0" smtClean="0"/>
          </a:p>
          <a:p>
            <a:pPr>
              <a:buNone/>
            </a:pPr>
            <a:r>
              <a:rPr lang="ru-RU" b="1" i="1" dirty="0" smtClean="0">
                <a:latin typeface="Rom Bsh" pitchFamily="18" charset="0"/>
              </a:rPr>
              <a:t>тик, л1кин </a:t>
            </a:r>
            <a:r>
              <a:rPr lang="ru-RU" dirty="0" smtClean="0">
                <a:latin typeface="Rom Bsh" pitchFamily="18" charset="0"/>
              </a:rPr>
              <a:t>– но</a:t>
            </a:r>
          </a:p>
          <a:p>
            <a:pPr>
              <a:buNone/>
            </a:pPr>
            <a:r>
              <a:rPr lang="ru-RU" b="1" i="1" dirty="0" smtClean="0">
                <a:latin typeface="Rom Bsh" pitchFamily="18" charset="0"/>
              </a:rPr>
              <a:t>с2нки</a:t>
            </a:r>
            <a:r>
              <a:rPr lang="ru-RU" dirty="0" smtClean="0">
                <a:latin typeface="Rom Bsh" pitchFamily="18" charset="0"/>
              </a:rPr>
              <a:t> – потому что</a:t>
            </a:r>
          </a:p>
          <a:p>
            <a:pPr>
              <a:buNone/>
            </a:pPr>
            <a:r>
              <a:rPr lang="ru-RU" b="1" i="1" dirty="0" smtClean="0">
                <a:latin typeface="Rom Bsh" pitchFamily="18" charset="0"/>
              </a:rPr>
              <a:t>тим1к</a:t>
            </a:r>
            <a:r>
              <a:rPr lang="ru-RU" dirty="0" smtClean="0">
                <a:latin typeface="Rom Bsh" pitchFamily="18" charset="0"/>
              </a:rPr>
              <a:t> - значит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b="1" dirty="0" smtClean="0">
                <a:latin typeface="Rom Bsh" pitchFamily="18" charset="0"/>
              </a:rPr>
              <a:t>6ушма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( составные)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– состоят из двух и более слов.</a:t>
            </a:r>
          </a:p>
          <a:p>
            <a:pPr>
              <a:buNone/>
            </a:pPr>
            <a:endParaRPr lang="ru-RU" b="1" i="1" dirty="0" smtClean="0">
              <a:latin typeface="Rom Bsh" pitchFamily="18" charset="0"/>
            </a:endParaRPr>
          </a:p>
          <a:p>
            <a:pPr>
              <a:buNone/>
            </a:pPr>
            <a:r>
              <a:rPr lang="ru-RU" b="1" i="1" dirty="0" smtClean="0">
                <a:latin typeface="Rom Bsh" pitchFamily="18" charset="0"/>
              </a:rPr>
              <a:t>шу7а к9р1 -</a:t>
            </a:r>
            <a:r>
              <a:rPr lang="ru-RU" dirty="0" smtClean="0">
                <a:latin typeface="Rom Bsh" pitchFamily="18" charset="0"/>
              </a:rPr>
              <a:t> поэтому</a:t>
            </a:r>
          </a:p>
          <a:p>
            <a:pPr>
              <a:buNone/>
            </a:pPr>
            <a:r>
              <a:rPr lang="ru-RU" b="1" i="1" dirty="0" smtClean="0">
                <a:latin typeface="Rom Bsh" pitchFamily="18" charset="0"/>
              </a:rPr>
              <a:t>1г1р </a:t>
            </a:r>
            <a:r>
              <a:rPr lang="ru-RU" dirty="0" smtClean="0">
                <a:latin typeface="Rom Bsh" pitchFamily="18" charset="0"/>
              </a:rPr>
              <a:t> </a:t>
            </a:r>
            <a:r>
              <a:rPr lang="ru-RU" b="1" i="1" dirty="0" smtClean="0">
                <a:latin typeface="Rom Bsh" pitchFamily="18" charset="0"/>
              </a:rPr>
              <a:t>81  </a:t>
            </a:r>
            <a:r>
              <a:rPr lang="ru-RU" dirty="0" smtClean="0">
                <a:latin typeface="Rom Bsh" pitchFamily="18" charset="0"/>
              </a:rPr>
              <a:t>-  если</a:t>
            </a:r>
          </a:p>
          <a:p>
            <a:pPr>
              <a:buNone/>
            </a:pPr>
            <a:r>
              <a:rPr lang="ru-RU" b="1" i="1" dirty="0" err="1" smtClean="0">
                <a:latin typeface="Rom Bsh" pitchFamily="18" charset="0"/>
              </a:rPr>
              <a:t>шулай</a:t>
            </a:r>
            <a:r>
              <a:rPr lang="ru-RU" b="1" i="1" dirty="0" smtClean="0">
                <a:latin typeface="Rom Bsh" pitchFamily="18" charset="0"/>
              </a:rPr>
              <a:t> бул7ас - </a:t>
            </a:r>
          </a:p>
          <a:p>
            <a:pPr>
              <a:buNone/>
            </a:pPr>
            <a:r>
              <a:rPr lang="ru-RU" b="1" i="1" dirty="0" smtClean="0">
                <a:latin typeface="Rom Bsh" pitchFamily="18" charset="0"/>
              </a:rPr>
              <a:t>  в результате этого </a:t>
            </a:r>
            <a:endParaRPr lang="ru-RU" dirty="0" smtClean="0">
              <a:latin typeface="Rom Bsh" pitchFamily="18" charset="0"/>
            </a:endParaRPr>
          </a:p>
          <a:p>
            <a:pPr>
              <a:buNone/>
            </a:pPr>
            <a:r>
              <a:rPr lang="ru-RU" dirty="0" smtClean="0">
                <a:latin typeface="Rom Bsh" pitchFamily="18" charset="0"/>
              </a:rPr>
              <a:t>                </a:t>
            </a:r>
          </a:p>
          <a:p>
            <a:pPr>
              <a:buNone/>
            </a:pPr>
            <a:endParaRPr lang="ru-RU" dirty="0"/>
          </a:p>
        </p:txBody>
      </p:sp>
      <p:cxnSp>
        <p:nvCxnSpPr>
          <p:cNvPr id="6" name="Прямая со стрелкой 5"/>
          <p:cNvCxnSpPr/>
          <p:nvPr/>
        </p:nvCxnSpPr>
        <p:spPr>
          <a:xfrm>
            <a:off x="4860032" y="1052736"/>
            <a:ext cx="792088" cy="5040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 flipH="1">
            <a:off x="3635896" y="1052736"/>
            <a:ext cx="720080" cy="57606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20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20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  <p:bldP spid="4" grpId="0" build="allAtOnce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188640"/>
            <a:ext cx="7846640" cy="1296144"/>
          </a:xfrm>
        </p:spPr>
        <p:txBody>
          <a:bodyPr>
            <a:norm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Составить предложения правильно подбирая союзы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1484784"/>
            <a:ext cx="8352928" cy="5112568"/>
          </a:xfrm>
        </p:spPr>
        <p:txBody>
          <a:bodyPr>
            <a:normAutofit fontScale="92500"/>
          </a:bodyPr>
          <a:lstStyle/>
          <a:p>
            <a:pPr algn="l"/>
            <a:r>
              <a:rPr lang="ru-RU" dirty="0" smtClean="0">
                <a:solidFill>
                  <a:schemeClr val="tx1"/>
                </a:solidFill>
              </a:rPr>
              <a:t>1</a:t>
            </a:r>
            <a:r>
              <a:rPr lang="ru-RU" dirty="0" smtClean="0">
                <a:solidFill>
                  <a:schemeClr val="tx1"/>
                </a:solidFill>
                <a:latin typeface="Rom Bsh" pitchFamily="18" charset="0"/>
              </a:rPr>
              <a:t>. Халы6 </a:t>
            </a:r>
            <a:r>
              <a:rPr lang="ru-RU" dirty="0" err="1" smtClean="0">
                <a:solidFill>
                  <a:schemeClr val="tx1"/>
                </a:solidFill>
                <a:latin typeface="Rom Bsh" pitchFamily="18" charset="0"/>
              </a:rPr>
              <a:t>Р.Туйсинаны</a:t>
            </a:r>
            <a:r>
              <a:rPr lang="ru-RU" dirty="0" smtClean="0">
                <a:solidFill>
                  <a:schemeClr val="tx1"/>
                </a:solidFill>
                <a:latin typeface="Rom Bsh" pitchFamily="18" charset="0"/>
              </a:rPr>
              <a:t> </a:t>
            </a:r>
            <a:r>
              <a:rPr lang="ru-RU" dirty="0" err="1" smtClean="0">
                <a:solidFill>
                  <a:schemeClr val="tx1"/>
                </a:solidFill>
                <a:latin typeface="Rom Bsh" pitchFamily="18" charset="0"/>
              </a:rPr>
              <a:t>ярата</a:t>
            </a:r>
            <a:r>
              <a:rPr lang="ru-RU" dirty="0" smtClean="0">
                <a:solidFill>
                  <a:schemeClr val="tx1"/>
                </a:solidFill>
                <a:latin typeface="Rom Bsh" pitchFamily="18" charset="0"/>
              </a:rPr>
              <a:t>, …… </a:t>
            </a:r>
            <a:r>
              <a:rPr lang="ru-RU" dirty="0" err="1" smtClean="0">
                <a:solidFill>
                  <a:schemeClr val="tx1"/>
                </a:solidFill>
                <a:latin typeface="Rom Bsh" pitchFamily="18" charset="0"/>
              </a:rPr>
              <a:t>ул</a:t>
            </a:r>
            <a:r>
              <a:rPr lang="ru-RU" dirty="0" smtClean="0">
                <a:solidFill>
                  <a:schemeClr val="tx1"/>
                </a:solidFill>
                <a:latin typeface="Rom Bsh" pitchFamily="18" charset="0"/>
              </a:rPr>
              <a:t> </a:t>
            </a:r>
            <a:r>
              <a:rPr lang="ru-RU" dirty="0" err="1" smtClean="0">
                <a:solidFill>
                  <a:schemeClr val="tx1"/>
                </a:solidFill>
                <a:latin typeface="Rom Bsh" pitchFamily="18" charset="0"/>
              </a:rPr>
              <a:t>бик</a:t>
            </a:r>
            <a:r>
              <a:rPr lang="ru-RU" dirty="0" smtClean="0">
                <a:solidFill>
                  <a:schemeClr val="tx1"/>
                </a:solidFill>
                <a:latin typeface="Rom Bsh" pitchFamily="18" charset="0"/>
              </a:rPr>
              <a:t> о4та ш1хес.                          </a:t>
            </a:r>
            <a:r>
              <a:rPr lang="ru-RU" dirty="0" smtClean="0">
                <a:solidFill>
                  <a:schemeClr val="tx1"/>
                </a:solidFill>
              </a:rPr>
              <a:t>2</a:t>
            </a:r>
            <a:r>
              <a:rPr lang="ru-RU" dirty="0" smtClean="0">
                <a:solidFill>
                  <a:schemeClr val="tx1"/>
                </a:solidFill>
                <a:latin typeface="Rom Bsh" pitchFamily="18" charset="0"/>
              </a:rPr>
              <a:t>. №1л1т </a:t>
            </a:r>
            <a:r>
              <a:rPr lang="ru-RU" dirty="0" err="1" smtClean="0">
                <a:solidFill>
                  <a:schemeClr val="tx1"/>
                </a:solidFill>
                <a:latin typeface="Rom Bsh" pitchFamily="18" charset="0"/>
              </a:rPr>
              <a:t>тыумыштан</a:t>
            </a:r>
            <a:r>
              <a:rPr lang="ru-RU" dirty="0" smtClean="0">
                <a:solidFill>
                  <a:schemeClr val="tx1"/>
                </a:solidFill>
                <a:latin typeface="Rom Bsh" pitchFamily="18" charset="0"/>
              </a:rPr>
              <a:t> бирел1, … </a:t>
            </a:r>
            <a:r>
              <a:rPr lang="ru-RU" dirty="0" err="1" smtClean="0">
                <a:solidFill>
                  <a:schemeClr val="tx1"/>
                </a:solidFill>
                <a:latin typeface="Rom Bsh" pitchFamily="18" charset="0"/>
              </a:rPr>
              <a:t>уны</a:t>
            </a:r>
            <a:r>
              <a:rPr lang="ru-RU" dirty="0" smtClean="0">
                <a:solidFill>
                  <a:schemeClr val="tx1"/>
                </a:solidFill>
                <a:latin typeface="Rom Bsh" pitchFamily="18" charset="0"/>
              </a:rPr>
              <a:t> 94терм1315, </a:t>
            </a:r>
            <a:r>
              <a:rPr lang="ru-RU" dirty="0" err="1" smtClean="0">
                <a:solidFill>
                  <a:schemeClr val="tx1"/>
                </a:solidFill>
                <a:latin typeface="Rom Bsh" pitchFamily="18" charset="0"/>
              </a:rPr>
              <a:t>ул</a:t>
            </a:r>
            <a:r>
              <a:rPr lang="ru-RU" dirty="0" smtClean="0">
                <a:solidFill>
                  <a:schemeClr val="tx1"/>
                </a:solidFill>
                <a:latin typeface="Rom Bsh" pitchFamily="18" charset="0"/>
              </a:rPr>
              <a:t> 39н1. </a:t>
            </a:r>
          </a:p>
          <a:p>
            <a:pPr algn="l"/>
            <a:r>
              <a:rPr lang="ru-RU" dirty="0" smtClean="0">
                <a:solidFill>
                  <a:schemeClr val="tx1"/>
                </a:solidFill>
              </a:rPr>
              <a:t>3</a:t>
            </a:r>
            <a:r>
              <a:rPr lang="ru-RU" dirty="0" smtClean="0">
                <a:solidFill>
                  <a:schemeClr val="tx1"/>
                </a:solidFill>
                <a:latin typeface="Rom Bsh" pitchFamily="18" charset="0"/>
              </a:rPr>
              <a:t>. </a:t>
            </a:r>
            <a:r>
              <a:rPr lang="ru-RU" dirty="0" err="1" smtClean="0">
                <a:solidFill>
                  <a:schemeClr val="tx1"/>
                </a:solidFill>
                <a:latin typeface="Rom Bsh" pitchFamily="18" charset="0"/>
              </a:rPr>
              <a:t>Талантлы</a:t>
            </a:r>
            <a:r>
              <a:rPr lang="ru-RU" dirty="0" smtClean="0">
                <a:solidFill>
                  <a:schemeClr val="tx1"/>
                </a:solidFill>
                <a:latin typeface="Rom Bsh" pitchFamily="18" charset="0"/>
              </a:rPr>
              <a:t> … </a:t>
            </a:r>
            <a:r>
              <a:rPr lang="ru-RU" dirty="0" err="1" smtClean="0">
                <a:solidFill>
                  <a:schemeClr val="tx1"/>
                </a:solidFill>
                <a:latin typeface="Rom Bsh" pitchFamily="18" charset="0"/>
              </a:rPr>
              <a:t>тырыш</a:t>
            </a:r>
            <a:r>
              <a:rPr lang="ru-RU" dirty="0" smtClean="0">
                <a:solidFill>
                  <a:schemeClr val="tx1"/>
                </a:solidFill>
                <a:latin typeface="Rom Bsh" pitchFamily="18" charset="0"/>
              </a:rPr>
              <a:t> </a:t>
            </a:r>
            <a:r>
              <a:rPr lang="ru-RU" dirty="0" err="1" smtClean="0">
                <a:solidFill>
                  <a:schemeClr val="tx1"/>
                </a:solidFill>
                <a:latin typeface="Rom Bsh" pitchFamily="18" charset="0"/>
              </a:rPr>
              <a:t>кеше</a:t>
            </a:r>
            <a:r>
              <a:rPr lang="ru-RU" dirty="0" smtClean="0">
                <a:solidFill>
                  <a:schemeClr val="tx1"/>
                </a:solidFill>
                <a:latin typeface="Rom Bsh" pitchFamily="18" charset="0"/>
              </a:rPr>
              <a:t> </a:t>
            </a:r>
            <a:r>
              <a:rPr lang="ru-RU" dirty="0" err="1" smtClean="0">
                <a:solidFill>
                  <a:schemeClr val="tx1"/>
                </a:solidFill>
                <a:latin typeface="Rom Bsh" pitchFamily="18" charset="0"/>
              </a:rPr>
              <a:t>тормошта</a:t>
            </a:r>
            <a:r>
              <a:rPr lang="ru-RU" dirty="0" smtClean="0">
                <a:solidFill>
                  <a:schemeClr val="tx1"/>
                </a:solidFill>
                <a:latin typeface="Rom Bsh" pitchFamily="18" charset="0"/>
              </a:rPr>
              <a:t> ю7алмай. </a:t>
            </a:r>
          </a:p>
          <a:p>
            <a:pPr algn="l"/>
            <a:r>
              <a:rPr lang="ru-RU" dirty="0" smtClean="0">
                <a:solidFill>
                  <a:schemeClr val="tx1"/>
                </a:solidFill>
              </a:rPr>
              <a:t>4</a:t>
            </a:r>
            <a:r>
              <a:rPr lang="ru-RU" dirty="0" smtClean="0">
                <a:solidFill>
                  <a:schemeClr val="tx1"/>
                </a:solidFill>
                <a:latin typeface="Rom Bsh" pitchFamily="18" charset="0"/>
              </a:rPr>
              <a:t>. Р1ши81 </a:t>
            </a:r>
            <a:r>
              <a:rPr lang="ru-RU" dirty="0" err="1" smtClean="0">
                <a:solidFill>
                  <a:schemeClr val="tx1"/>
                </a:solidFill>
                <a:latin typeface="Rom Bsh" pitchFamily="18" charset="0"/>
              </a:rPr>
              <a:t>Туйсина</a:t>
            </a:r>
            <a:r>
              <a:rPr lang="ru-RU" dirty="0" smtClean="0">
                <a:solidFill>
                  <a:schemeClr val="tx1"/>
                </a:solidFill>
                <a:latin typeface="Rom Bsh" pitchFamily="18" charset="0"/>
              </a:rPr>
              <a:t> о4та бейе9се, ….. илебе8 уны5 мен1н 7орурлана. </a:t>
            </a:r>
          </a:p>
          <a:p>
            <a:pPr algn="l"/>
            <a:r>
              <a:rPr lang="ru-RU" dirty="0" smtClean="0">
                <a:solidFill>
                  <a:schemeClr val="tx1"/>
                </a:solidFill>
                <a:latin typeface="Rom Bsh" pitchFamily="18" charset="0"/>
              </a:rPr>
              <a:t>                               </a:t>
            </a:r>
            <a:r>
              <a:rPr lang="ru-RU" u="sng" dirty="0" smtClean="0">
                <a:solidFill>
                  <a:srgbClr val="002060"/>
                </a:solidFill>
                <a:latin typeface="Rom Bsh" pitchFamily="18" charset="0"/>
              </a:rPr>
              <a:t>Терк19ест1р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dirty="0" smtClean="0">
                <a:solidFill>
                  <a:srgbClr val="002060"/>
                </a:solidFill>
                <a:latin typeface="Rom Bsh" pitchFamily="18" charset="0"/>
              </a:rPr>
              <a:t> тик, с2нки, шу7а к9р1, 31м.</a:t>
            </a:r>
          </a:p>
          <a:p>
            <a:endParaRPr lang="ru-RU" dirty="0"/>
          </a:p>
        </p:txBody>
      </p:sp>
      <p:pic>
        <p:nvPicPr>
          <p:cNvPr id="4" name="Picture 2" descr="http://gifanimation.ru/images/predmetyi_new/003-5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100392" y="0"/>
            <a:ext cx="1296144" cy="12961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0" y="404665"/>
            <a:ext cx="9144000" cy="6192986"/>
          </a:xfrm>
        </p:spPr>
        <p:txBody>
          <a:bodyPr>
            <a:normAutofit/>
          </a:bodyPr>
          <a:lstStyle/>
          <a:p>
            <a:pPr algn="l">
              <a:buNone/>
            </a:pPr>
            <a:r>
              <a:rPr lang="ru-RU" dirty="0" smtClean="0">
                <a:solidFill>
                  <a:schemeClr val="tx1"/>
                </a:solidFill>
              </a:rPr>
              <a:t>   1</a:t>
            </a:r>
            <a:r>
              <a:rPr lang="ru-RU" dirty="0" smtClean="0">
                <a:solidFill>
                  <a:schemeClr val="tx1"/>
                </a:solidFill>
                <a:latin typeface="Rom Bsh" pitchFamily="18" charset="0"/>
              </a:rPr>
              <a:t>. Халы6 </a:t>
            </a:r>
            <a:r>
              <a:rPr lang="ru-RU" dirty="0" err="1" smtClean="0">
                <a:solidFill>
                  <a:schemeClr val="tx1"/>
                </a:solidFill>
                <a:latin typeface="Rom Bsh" pitchFamily="18" charset="0"/>
              </a:rPr>
              <a:t>Р.Туйсинаны</a:t>
            </a:r>
            <a:r>
              <a:rPr lang="ru-RU" dirty="0" smtClean="0">
                <a:solidFill>
                  <a:schemeClr val="tx1"/>
                </a:solidFill>
                <a:latin typeface="Rom Bsh" pitchFamily="18" charset="0"/>
              </a:rPr>
              <a:t> </a:t>
            </a:r>
            <a:r>
              <a:rPr lang="ru-RU" dirty="0" err="1" smtClean="0">
                <a:solidFill>
                  <a:schemeClr val="tx1"/>
                </a:solidFill>
                <a:latin typeface="Rom Bsh" pitchFamily="18" charset="0"/>
              </a:rPr>
              <a:t>ярата</a:t>
            </a:r>
            <a:r>
              <a:rPr lang="ru-RU" dirty="0" smtClean="0">
                <a:solidFill>
                  <a:schemeClr val="tx1"/>
                </a:solidFill>
                <a:latin typeface="Rom Bsh" pitchFamily="18" charset="0"/>
              </a:rPr>
              <a:t>, </a:t>
            </a:r>
            <a:r>
              <a:rPr lang="ru-RU" b="1" u="sng" dirty="0" smtClean="0">
                <a:solidFill>
                  <a:schemeClr val="tx1"/>
                </a:solidFill>
                <a:latin typeface="Rom Bsh" pitchFamily="18" charset="0"/>
              </a:rPr>
              <a:t>с2нки </a:t>
            </a:r>
          </a:p>
          <a:p>
            <a:pPr algn="l">
              <a:buNone/>
            </a:pPr>
            <a:r>
              <a:rPr lang="ru-RU" dirty="0" err="1" smtClean="0">
                <a:solidFill>
                  <a:schemeClr val="tx1"/>
                </a:solidFill>
                <a:latin typeface="Rom Bsh" pitchFamily="18" charset="0"/>
              </a:rPr>
              <a:t>ул</a:t>
            </a:r>
            <a:r>
              <a:rPr lang="ru-RU" dirty="0" smtClean="0">
                <a:solidFill>
                  <a:schemeClr val="tx1"/>
                </a:solidFill>
                <a:latin typeface="Rom Bsh" pitchFamily="18" charset="0"/>
              </a:rPr>
              <a:t> </a:t>
            </a:r>
            <a:r>
              <a:rPr lang="ru-RU" dirty="0" err="1" smtClean="0">
                <a:solidFill>
                  <a:schemeClr val="tx1"/>
                </a:solidFill>
                <a:latin typeface="Rom Bsh" pitchFamily="18" charset="0"/>
              </a:rPr>
              <a:t>бик</a:t>
            </a:r>
            <a:r>
              <a:rPr lang="ru-RU" dirty="0" smtClean="0">
                <a:solidFill>
                  <a:schemeClr val="tx1"/>
                </a:solidFill>
                <a:latin typeface="Rom Bsh" pitchFamily="18" charset="0"/>
              </a:rPr>
              <a:t> о4та ш1хес.                         </a:t>
            </a:r>
            <a:r>
              <a:rPr lang="ru-RU" dirty="0" smtClean="0">
                <a:solidFill>
                  <a:schemeClr val="tx1"/>
                </a:solidFill>
              </a:rPr>
              <a:t>2</a:t>
            </a:r>
            <a:r>
              <a:rPr lang="ru-RU" dirty="0" smtClean="0">
                <a:solidFill>
                  <a:schemeClr val="tx1"/>
                </a:solidFill>
                <a:latin typeface="Rom Bsh" pitchFamily="18" charset="0"/>
              </a:rPr>
              <a:t>. №1л1т </a:t>
            </a:r>
            <a:r>
              <a:rPr lang="ru-RU" dirty="0" err="1" smtClean="0">
                <a:solidFill>
                  <a:schemeClr val="tx1"/>
                </a:solidFill>
                <a:latin typeface="Rom Bsh" pitchFamily="18" charset="0"/>
              </a:rPr>
              <a:t>тыумыштан</a:t>
            </a:r>
            <a:r>
              <a:rPr lang="ru-RU" dirty="0" smtClean="0">
                <a:solidFill>
                  <a:schemeClr val="tx1"/>
                </a:solidFill>
                <a:latin typeface="Rom Bsh" pitchFamily="18" charset="0"/>
              </a:rPr>
              <a:t> бирел1, </a:t>
            </a:r>
            <a:r>
              <a:rPr lang="ru-RU" b="1" u="sng" dirty="0" smtClean="0">
                <a:solidFill>
                  <a:schemeClr val="tx1"/>
                </a:solidFill>
                <a:latin typeface="Rom Bsh" pitchFamily="18" charset="0"/>
              </a:rPr>
              <a:t>тик </a:t>
            </a:r>
            <a:r>
              <a:rPr lang="ru-RU" dirty="0" err="1" smtClean="0">
                <a:solidFill>
                  <a:schemeClr val="tx1"/>
                </a:solidFill>
                <a:latin typeface="Rom Bsh" pitchFamily="18" charset="0"/>
              </a:rPr>
              <a:t>уны</a:t>
            </a:r>
            <a:r>
              <a:rPr lang="ru-RU" dirty="0" smtClean="0">
                <a:solidFill>
                  <a:schemeClr val="tx1"/>
                </a:solidFill>
                <a:latin typeface="Rom Bsh" pitchFamily="18" charset="0"/>
              </a:rPr>
              <a:t> 94терерг1 к1р1к. </a:t>
            </a:r>
          </a:p>
          <a:p>
            <a:pPr algn="l">
              <a:buNone/>
            </a:pPr>
            <a:r>
              <a:rPr lang="ru-RU" dirty="0" smtClean="0">
                <a:solidFill>
                  <a:schemeClr val="tx1"/>
                </a:solidFill>
              </a:rPr>
              <a:t>   3</a:t>
            </a:r>
            <a:r>
              <a:rPr lang="ru-RU" dirty="0" smtClean="0">
                <a:solidFill>
                  <a:schemeClr val="tx1"/>
                </a:solidFill>
                <a:latin typeface="Rom Bsh" pitchFamily="18" charset="0"/>
              </a:rPr>
              <a:t>. </a:t>
            </a:r>
            <a:r>
              <a:rPr lang="ru-RU" dirty="0" err="1" smtClean="0">
                <a:solidFill>
                  <a:schemeClr val="tx1"/>
                </a:solidFill>
                <a:latin typeface="Rom Bsh" pitchFamily="18" charset="0"/>
              </a:rPr>
              <a:t>Талантлы</a:t>
            </a:r>
            <a:r>
              <a:rPr lang="ru-RU" dirty="0" smtClean="0">
                <a:solidFill>
                  <a:schemeClr val="tx1"/>
                </a:solidFill>
                <a:latin typeface="Rom Bsh" pitchFamily="18" charset="0"/>
              </a:rPr>
              <a:t> </a:t>
            </a:r>
            <a:r>
              <a:rPr lang="ru-RU" b="1" u="sng" dirty="0" smtClean="0">
                <a:solidFill>
                  <a:schemeClr val="tx1"/>
                </a:solidFill>
                <a:latin typeface="Rom Bsh" pitchFamily="18" charset="0"/>
              </a:rPr>
              <a:t>31м</a:t>
            </a:r>
            <a:r>
              <a:rPr lang="ru-RU" dirty="0" smtClean="0">
                <a:solidFill>
                  <a:schemeClr val="tx1"/>
                </a:solidFill>
                <a:latin typeface="Rom Bsh" pitchFamily="18" charset="0"/>
              </a:rPr>
              <a:t> </a:t>
            </a:r>
            <a:r>
              <a:rPr lang="ru-RU" dirty="0" err="1" smtClean="0">
                <a:solidFill>
                  <a:schemeClr val="tx1"/>
                </a:solidFill>
                <a:latin typeface="Rom Bsh" pitchFamily="18" charset="0"/>
              </a:rPr>
              <a:t>тырыш</a:t>
            </a:r>
            <a:r>
              <a:rPr lang="ru-RU" dirty="0" smtClean="0">
                <a:solidFill>
                  <a:schemeClr val="tx1"/>
                </a:solidFill>
                <a:latin typeface="Rom Bsh" pitchFamily="18" charset="0"/>
              </a:rPr>
              <a:t> </a:t>
            </a:r>
            <a:r>
              <a:rPr lang="ru-RU" dirty="0" err="1" smtClean="0">
                <a:solidFill>
                  <a:schemeClr val="tx1"/>
                </a:solidFill>
                <a:latin typeface="Rom Bsh" pitchFamily="18" charset="0"/>
              </a:rPr>
              <a:t>кеше</a:t>
            </a:r>
            <a:r>
              <a:rPr lang="ru-RU" dirty="0" smtClean="0">
                <a:solidFill>
                  <a:schemeClr val="tx1"/>
                </a:solidFill>
                <a:latin typeface="Rom Bsh" pitchFamily="18" charset="0"/>
              </a:rPr>
              <a:t> </a:t>
            </a:r>
            <a:r>
              <a:rPr lang="ru-RU" dirty="0" err="1" smtClean="0">
                <a:solidFill>
                  <a:schemeClr val="tx1"/>
                </a:solidFill>
                <a:latin typeface="Rom Bsh" pitchFamily="18" charset="0"/>
              </a:rPr>
              <a:t>тормошта</a:t>
            </a:r>
            <a:r>
              <a:rPr lang="ru-RU" dirty="0" smtClean="0">
                <a:solidFill>
                  <a:schemeClr val="tx1"/>
                </a:solidFill>
                <a:latin typeface="Rom Bsh" pitchFamily="18" charset="0"/>
              </a:rPr>
              <a:t> ю7алмай. </a:t>
            </a:r>
          </a:p>
          <a:p>
            <a:pPr algn="l">
              <a:buNone/>
            </a:pPr>
            <a:r>
              <a:rPr lang="ru-RU" dirty="0" smtClean="0">
                <a:solidFill>
                  <a:schemeClr val="tx1"/>
                </a:solidFill>
              </a:rPr>
              <a:t>   4</a:t>
            </a:r>
            <a:r>
              <a:rPr lang="ru-RU" dirty="0" smtClean="0">
                <a:solidFill>
                  <a:schemeClr val="tx1"/>
                </a:solidFill>
                <a:latin typeface="Rom Bsh" pitchFamily="18" charset="0"/>
              </a:rPr>
              <a:t>. Р1ши81 </a:t>
            </a:r>
            <a:r>
              <a:rPr lang="ru-RU" dirty="0" err="1" smtClean="0">
                <a:solidFill>
                  <a:schemeClr val="tx1"/>
                </a:solidFill>
                <a:latin typeface="Rom Bsh" pitchFamily="18" charset="0"/>
              </a:rPr>
              <a:t>Туйсина</a:t>
            </a:r>
            <a:r>
              <a:rPr lang="ru-RU" dirty="0" smtClean="0">
                <a:solidFill>
                  <a:schemeClr val="tx1"/>
                </a:solidFill>
                <a:latin typeface="Rom Bsh" pitchFamily="18" charset="0"/>
              </a:rPr>
              <a:t> о4та бейе9се, </a:t>
            </a:r>
          </a:p>
          <a:p>
            <a:pPr algn="l">
              <a:buNone/>
            </a:pPr>
            <a:r>
              <a:rPr lang="ru-RU" b="1" u="sng" dirty="0" smtClean="0">
                <a:solidFill>
                  <a:schemeClr val="tx1"/>
                </a:solidFill>
                <a:latin typeface="Rom Bsh" pitchFamily="18" charset="0"/>
              </a:rPr>
              <a:t>шу7а к9р1 </a:t>
            </a:r>
            <a:r>
              <a:rPr lang="ru-RU" dirty="0" smtClean="0">
                <a:solidFill>
                  <a:schemeClr val="tx1"/>
                </a:solidFill>
                <a:latin typeface="Rom Bsh" pitchFamily="18" charset="0"/>
              </a:rPr>
              <a:t>илебе8 уны5 мен1н 7орурлана.</a:t>
            </a:r>
          </a:p>
        </p:txBody>
      </p:sp>
      <p:pic>
        <p:nvPicPr>
          <p:cNvPr id="4" name="Picture 2" descr="http://gifanimation.ru/images/predmetyi_new/003-5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100392" y="0"/>
            <a:ext cx="1296144" cy="1296144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60649"/>
            <a:ext cx="7772400" cy="1872207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G:\урок Рашида Туйсина\на тит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1817440"/>
            <a:ext cx="3382831" cy="4707904"/>
          </a:xfrm>
          <a:prstGeom prst="rect">
            <a:avLst/>
          </a:prstGeom>
          <a:noFill/>
        </p:spPr>
      </p:pic>
      <p:pic>
        <p:nvPicPr>
          <p:cNvPr id="5" name="Picture 6" descr="Скаченные фотки 105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80528" y="-97296"/>
            <a:ext cx="9476928" cy="7107696"/>
          </a:xfrm>
          <a:prstGeom prst="rect">
            <a:avLst/>
          </a:prstGeom>
          <a:noFill/>
        </p:spPr>
      </p:pic>
      <p:pic>
        <p:nvPicPr>
          <p:cNvPr id="1027" name="Picture 3" descr="G:\урок Рашида Туйсина\на тит.jpg"/>
          <p:cNvPicPr>
            <a:picLocks noChangeAspect="1" noChangeArrowheads="1"/>
          </p:cNvPicPr>
          <p:nvPr/>
        </p:nvPicPr>
        <p:blipFill>
          <a:blip r:embed="rId2" cstate="print"/>
          <a:srcRect l="5210" t="1786"/>
          <a:stretch>
            <a:fillRect/>
          </a:stretch>
        </p:blipFill>
        <p:spPr bwMode="auto">
          <a:xfrm>
            <a:off x="-180528" y="-149998"/>
            <a:ext cx="5256584" cy="7308341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5004048" y="2060848"/>
            <a:ext cx="4139952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000" dirty="0" smtClean="0"/>
              <a:t>           </a:t>
            </a:r>
            <a:r>
              <a:rPr lang="ru-RU" sz="2800" dirty="0" smtClean="0">
                <a:latin typeface="Rom Bsh" pitchFamily="18" charset="0"/>
              </a:rPr>
              <a:t>                            </a:t>
            </a:r>
            <a:endParaRPr lang="ru-RU" sz="3000" dirty="0" smtClean="0"/>
          </a:p>
          <a:p>
            <a:pPr algn="ctr"/>
            <a:r>
              <a:rPr lang="ru-RU" sz="3200" b="1" dirty="0" smtClean="0">
                <a:latin typeface="Rom Bsh" pitchFamily="18" charset="0"/>
              </a:rPr>
              <a:t>Р1ши81 </a:t>
            </a:r>
            <a:r>
              <a:rPr lang="ru-RU" sz="3200" b="1" dirty="0" err="1" smtClean="0">
                <a:latin typeface="Rom Bsh" pitchFamily="18" charset="0"/>
              </a:rPr>
              <a:t>Туйсина</a:t>
            </a:r>
            <a:r>
              <a:rPr lang="ru-RU" sz="3200" b="1" dirty="0" smtClean="0">
                <a:latin typeface="Rom Bsh" pitchFamily="18" charset="0"/>
              </a:rPr>
              <a:t>–</a:t>
            </a:r>
            <a:r>
              <a:rPr lang="ru-RU" sz="3200" b="1" dirty="0" err="1" smtClean="0">
                <a:latin typeface="Rom Bsh" pitchFamily="18" charset="0"/>
              </a:rPr>
              <a:t>талантлы</a:t>
            </a:r>
            <a:r>
              <a:rPr lang="ru-RU" sz="3200" b="1" dirty="0" smtClean="0">
                <a:latin typeface="Rom Bsh" pitchFamily="18" charset="0"/>
              </a:rPr>
              <a:t> ш1хес, бейе9се.</a:t>
            </a:r>
            <a:endParaRPr lang="ru-RU" sz="3200" b="1" dirty="0"/>
          </a:p>
        </p:txBody>
      </p:sp>
      <p:pic>
        <p:nvPicPr>
          <p:cNvPr id="8" name="Picture 6" descr="http://gifanimation.ru/images/predmetyi_new/1B1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20136577">
            <a:off x="6265978" y="776089"/>
            <a:ext cx="1354975" cy="1173380"/>
          </a:xfrm>
          <a:prstGeom prst="rect">
            <a:avLst/>
          </a:prstGeom>
          <a:noFill/>
        </p:spPr>
      </p:pic>
      <p:pic>
        <p:nvPicPr>
          <p:cNvPr id="10" name="Picture 2" descr="http://gifanimation.ru/images/predmetyi_new/003-5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847856" y="0"/>
            <a:ext cx="1296144" cy="1296144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одержимое 5"/>
          <p:cNvSpPr>
            <a:spLocks noGrp="1"/>
          </p:cNvSpPr>
          <p:nvPr>
            <p:ph sz="quarter" idx="4294967295"/>
          </p:nvPr>
        </p:nvSpPr>
        <p:spPr>
          <a:xfrm>
            <a:off x="0" y="-242888"/>
            <a:ext cx="9144000" cy="710088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3200" dirty="0" smtClean="0"/>
              <a:t>    </a:t>
            </a:r>
          </a:p>
          <a:p>
            <a:pPr algn="ctr"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1942 йылды</a:t>
            </a:r>
            <a:r>
              <a:rPr lang="ru-RU" sz="3200" dirty="0" smtClean="0">
                <a:latin typeface="Rom Bsh" pitchFamily="18" charset="0"/>
                <a:cs typeface="Times New Roman" pitchFamily="18" charset="0"/>
              </a:rPr>
              <a:t>5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 10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майында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3200" dirty="0" smtClean="0">
                <a:latin typeface="Rom Bsh" pitchFamily="18" charset="0"/>
              </a:rPr>
              <a:t>Байма6 районы         Сы57ы8 </a:t>
            </a:r>
            <a:r>
              <a:rPr lang="ru-RU" sz="3200" dirty="0" err="1" smtClean="0">
                <a:latin typeface="Rom Bsh" pitchFamily="18" charset="0"/>
              </a:rPr>
              <a:t>ауылында</a:t>
            </a:r>
            <a:r>
              <a:rPr lang="ru-RU" sz="3200" dirty="0" smtClean="0">
                <a:latin typeface="Rom Bsh" pitchFamily="18" charset="0"/>
              </a:rPr>
              <a:t> тыу7ан. </a:t>
            </a:r>
          </a:p>
          <a:p>
            <a:endParaRPr lang="ru-RU" sz="3200" dirty="0" smtClean="0">
              <a:latin typeface="Rom Bsh" pitchFamily="18" charset="0"/>
            </a:endParaRP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8" name="Picture 2" descr="x_f633a0a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83768" y="1412776"/>
            <a:ext cx="4536504" cy="5150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5796136" y="4005064"/>
            <a:ext cx="309634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endParaRPr lang="ru-RU" sz="2800" dirty="0" smtClean="0">
              <a:latin typeface="Rom Bsh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2721</TotalTime>
  <Words>652</Words>
  <Application>Microsoft Office PowerPoint</Application>
  <PresentationFormat>Экран (4:3)</PresentationFormat>
  <Paragraphs>125</Paragraphs>
  <Slides>24</Slides>
  <Notes>1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Тема Office</vt:lpstr>
      <vt:lpstr>Слайд 1</vt:lpstr>
      <vt:lpstr>Слайд 2</vt:lpstr>
      <vt:lpstr>Слайд 3</vt:lpstr>
      <vt:lpstr>Слайд 4</vt:lpstr>
      <vt:lpstr>Терк19ест1р</vt:lpstr>
      <vt:lpstr>Составить предложения правильно подбирая союзы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    Р1ши81 Туйсина</vt:lpstr>
      <vt:lpstr>матур           –     красивый  талантлы    –     талантливый бейе9се   –  танцор ш1хес    –  личность бейей    –  танцует 3о6ландыра - вдохновляет</vt:lpstr>
      <vt:lpstr>Слайд 17</vt:lpstr>
      <vt:lpstr>Слайд 18</vt:lpstr>
      <vt:lpstr>Найди продолжение пословиц:</vt:lpstr>
      <vt:lpstr>Проверь пословицы:</vt:lpstr>
      <vt:lpstr>    </vt:lpstr>
      <vt:lpstr>Слайд 22</vt:lpstr>
      <vt:lpstr>Оценки за ответы:</vt:lpstr>
      <vt:lpstr>Слайд 24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Дата  Тема</dc:title>
  <dc:creator>User</dc:creator>
  <cp:lastModifiedBy>User</cp:lastModifiedBy>
  <cp:revision>261</cp:revision>
  <dcterms:created xsi:type="dcterms:W3CDTF">2013-01-16T14:38:40Z</dcterms:created>
  <dcterms:modified xsi:type="dcterms:W3CDTF">2020-01-08T17:31:29Z</dcterms:modified>
</cp:coreProperties>
</file>