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9" r:id="rId3"/>
    <p:sldId id="267" r:id="rId4"/>
    <p:sldId id="268" r:id="rId5"/>
    <p:sldId id="269" r:id="rId6"/>
    <p:sldId id="270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  <a:effectLst>
            <a:outerShdw blurRad="50800" dist="38100" dir="5400000" algn="t" rotWithShape="0">
              <a:schemeClr val="bg1">
                <a:alpha val="40000"/>
              </a:schemeClr>
            </a:outerShdw>
          </a:effectLst>
        </p:spPr>
        <p:txBody>
          <a:bodyPr>
            <a:noAutofit/>
          </a:bodyPr>
          <a:lstStyle/>
          <a:p>
            <a:pPr algn="ctr"/>
            <a:r>
              <a:rPr lang="ru-RU" sz="8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Великая война и </a:t>
            </a:r>
            <a:br>
              <a:rPr lang="ru-RU" sz="8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</a:br>
            <a:r>
              <a:rPr lang="ru-RU" sz="8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Великая победа</a:t>
            </a:r>
            <a:endParaRPr lang="ru-RU" sz="8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80074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12192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   БРЕСТ</a:t>
            </a:r>
            <a:endParaRPr lang="ru-RU" sz="5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95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08920"/>
            <a:ext cx="8229600" cy="1008112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        ЛЕНИНГРАД</a:t>
            </a:r>
            <a:endParaRPr lang="ru-RU" sz="5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13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12192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1"/>
                </a:solidFill>
              </a:rPr>
              <a:t>           МОСКВА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13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108012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СТАЛИНГРАД</a:t>
            </a:r>
            <a:endParaRPr lang="ru-RU" sz="5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13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12192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                               КУРСК</a:t>
            </a:r>
            <a:endParaRPr lang="ru-RU" sz="5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13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D:\Рабочий стол\СТС\Курск\kyrsk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416656"/>
            <a:ext cx="5201188" cy="3107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4748431" cy="3156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279137"/>
            <a:ext cx="4843030" cy="3137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D:\Рабочий стол\СТС\Курск\e09d6bb122f4b25dd31286366b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3034828"/>
            <a:ext cx="5125864" cy="3475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937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73</TotalTime>
  <Words>12</Words>
  <Application>Microsoft Office PowerPoint</Application>
  <PresentationFormat>Экран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Великая война и  Великая победа</vt:lpstr>
      <vt:lpstr>   БРЕСТ</vt:lpstr>
      <vt:lpstr>        ЛЕНИНГРАД</vt:lpstr>
      <vt:lpstr>           МОСКВА</vt:lpstr>
      <vt:lpstr>СТАЛИНГРАД</vt:lpstr>
      <vt:lpstr>                               КУРСК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каком году образовалось государство Союз Советских Социалистических Республик?</dc:title>
  <dc:creator>Mr. Buch</dc:creator>
  <cp:lastModifiedBy>школа</cp:lastModifiedBy>
  <cp:revision>10</cp:revision>
  <dcterms:created xsi:type="dcterms:W3CDTF">2014-05-06T15:25:23Z</dcterms:created>
  <dcterms:modified xsi:type="dcterms:W3CDTF">2020-01-08T11:59:50Z</dcterms:modified>
</cp:coreProperties>
</file>