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9" r:id="rId3"/>
    <p:sldId id="261" r:id="rId4"/>
    <p:sldId id="264" r:id="rId5"/>
    <p:sldId id="266" r:id="rId6"/>
    <p:sldId id="268" r:id="rId7"/>
    <p:sldId id="270" r:id="rId8"/>
    <p:sldId id="271" r:id="rId9"/>
    <p:sldId id="273" r:id="rId10"/>
    <p:sldId id="274" r:id="rId11"/>
    <p:sldId id="275" r:id="rId12"/>
    <p:sldId id="276" r:id="rId13"/>
    <p:sldId id="277" r:id="rId14"/>
    <p:sldId id="27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13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7652D-504F-4A8F-BD7A-D6D7266E9C8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456B05-D8F6-4D30-8417-763C639408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335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56B05-D8F6-4D30-8417-763C639408E7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005064"/>
            <a:ext cx="8424936" cy="1368152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Подготовила учитель начальных классов: 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Логинова С. Н.</a:t>
            </a:r>
          </a:p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Г. Барнаул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980729"/>
            <a:ext cx="8568952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Викторина по окружающему миру</a:t>
            </a:r>
            <a:br>
              <a:rPr lang="ru-RU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2 класс</a:t>
            </a:r>
            <a:endParaRPr lang="ru-RU" sz="6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68760"/>
            <a:ext cx="1691680" cy="5783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437112"/>
            <a:ext cx="9144000" cy="242088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нее большая круглая голова и небольшой как бы приплюснутый клюв. Она может крутить своей головой в разные стороны. У нее отличное зрение. В самую темную ночь с высоты она видит притаившуюся на земле мышку. У нее замечательный слух. Она слышит , как по дереву ползет жук , или как под снегом бегают мыши. </a:t>
            </a:r>
          </a:p>
          <a:p>
            <a:endParaRPr lang="ru-RU" sz="2400" dirty="0"/>
          </a:p>
        </p:txBody>
      </p:sp>
      <p:pic>
        <p:nvPicPr>
          <p:cNvPr id="1026" name="Picture 2" descr="http://www.kartinkijane.ru/pic/201409/1440x900/kartinkijane.ru-700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7139334" cy="44620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764704"/>
            <a:ext cx="3693096" cy="14401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Мать и мачеха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4644008" cy="594928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небольшое травянистое растение высотой 10-25 см. Название получило благодаря своим листьям. Нижняя поверхность которых теплая бархатистая, и ее сопоставляют с матерью, а верхняя – холодная гладкая, ее сравнивают с мачехой. Зацветает рано весной, еще до появления листьев. Бывало перепадет ночью заморозок, желтая капелька не поникнет,  бодро встретит новый день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AutoShape 2" descr="http://www.ykoctpa.ru/wp-l/2013/290/img_6492_thum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www.ykoctpa.ru/wp-l/2013/290/img_6492_thum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www.ykoctpa.ru/wp-l/2013/290/img_6492_thum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www.ykoctpa.ru/wp-l/2013/290/img_6492_thum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://www.ykoctpa.ru/wp-l/2013/290/img_6492_thum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4" descr="http://improvehealth.ru/sites/default/files/imagecache/originalwater/u220/2016/09/mat-i-macheh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4623" y="2996952"/>
            <a:ext cx="4469377" cy="3575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251520" y="4581128"/>
            <a:ext cx="8435280" cy="208823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Цветок растет в светлых лесах. Цветет в апреле в мае. Красивые желтые цветки собраны в виде поникшего зонтика на конце безлистного стебля. Цветок напоминает связку золотых ключей, которыми весна открывает двери теплу и свету.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AutoShape 2" descr="http://www.ykoctpa.ru/wp-l/2013/290/img_6492_thum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99592" y="1556792"/>
            <a:ext cx="1575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Первоцвет</a:t>
            </a:r>
            <a:endParaRPr lang="ru-RU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ezoport.ru/wp-content/uploads/2014/03/78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60648"/>
            <a:ext cx="6050562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733256"/>
            <a:ext cx="2304256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Пшеница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60648"/>
            <a:ext cx="8964488" cy="208823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Выращивают на полях. Самые распространенные сорта- твердые и мягкие. Мягкая – более выносливая и быстрее созревает. Из нее делают муку, манную крупу, макароны. Самые лучшие макароны получаются их твердых сортов.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ufirms.ru/wp-content/uploads/2014/05/Pshenica.-Pole.-Agrarnyjj.-Selskokhozyajjstvennyj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179276"/>
            <a:ext cx="6408712" cy="4290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21288"/>
            <a:ext cx="159452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рожь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2304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всех хлебных растений лучше всех переносит морозы и быстрее всех созревает. Ее стебель выше человеческого роста. Из зерен получают муку, из которой выпекают черный хлеб. Из этого растения также получают отруби, солому и мякину , которыми кормят домашних животных. Из длинных стеблей делают красивые летние шляпы.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xn--80aecegau8bbrf.xn--p1ai/images/prod/roz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5714" y="2708920"/>
            <a:ext cx="6178286" cy="3861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8568952" cy="1728192"/>
          </a:xfrm>
        </p:spPr>
        <p:txBody>
          <a:bodyPr/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Осенью   линяет.  Заботится о надежном убежище, где можно проспать до весны, чтобы спокойно спать. Ему нужно накопить запас жира.  Питается ягодами, плодами, корнями растений, насекомыми и медом. 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www.wallpage.ru/imgbig/wallpapers_675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348880"/>
            <a:ext cx="6012160" cy="450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84984"/>
            <a:ext cx="1152128" cy="64807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бобр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2656"/>
            <a:ext cx="8892480" cy="2304256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Умеет строить на речках и ручьях плотины, прокладывать в лесу канавы и валить толстые деревья, сооружать хатки для жилья.. Упавшее дерево старательно разделывает: отделяет ветки, перегрызает на несколько частей ствол. А потом сплавляет  по воде к хатке и складывает в большие кучи. Так запасает себе на зиму «продукты». Замерзнет пруд, а он будет сидеть в своей хатке, грызть кору и </a:t>
            </a: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молодые ветки деревьев. </a:t>
            </a:r>
            <a:endParaRPr lang="ru-RU" sz="3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3\Downloads\боб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564904"/>
            <a:ext cx="6811094" cy="3929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04088"/>
            <a:ext cx="2232248" cy="1143000"/>
          </a:xfrm>
        </p:spPr>
        <p:txBody>
          <a:bodyPr/>
          <a:lstStyle/>
          <a:p>
            <a:r>
              <a:rPr lang="ru-RU" dirty="0" smtClean="0"/>
              <a:t>Грач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3923928" cy="4389120"/>
          </a:xfrm>
        </p:spPr>
        <p:txBody>
          <a:bodyPr/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за весенняя черная птица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Любит за плугом ходить и кормиться?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за весенняя черная птица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Прямо на трактор чуть не садится.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mtdata.ru/u24/photo2C0F/20954242427-0/original.jpg"/>
          <p:cNvPicPr>
            <a:picLocks noChangeAspect="1" noChangeArrowheads="1"/>
          </p:cNvPicPr>
          <p:nvPr/>
        </p:nvPicPr>
        <p:blipFill>
          <a:blip r:embed="rId2" cstate="print"/>
          <a:srcRect l="18189"/>
          <a:stretch>
            <a:fillRect/>
          </a:stretch>
        </p:blipFill>
        <p:spPr bwMode="auto">
          <a:xfrm>
            <a:off x="3962003" y="2348880"/>
            <a:ext cx="5181997" cy="421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3296"/>
            <a:ext cx="1162472" cy="504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6563072" cy="23762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Этот мастер белый-белый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В школе не лежит без дела: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Пробегает по доске, </a:t>
            </a:r>
          </a:p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Оставляет белый след. 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://koffkindom.ru/wp-content/uploads/2016/08/m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2705175"/>
            <a:ext cx="6539880" cy="415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1738536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Глина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3707904" cy="451785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Если встретишь на дороге, то увязнут сильно ноги.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сделать миску или вазу- она понадобится сразу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b1.culture.ru/c/448115.550x4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5250" y="2564904"/>
            <a:ext cx="5238750" cy="3933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1738536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Песок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4186808" cy="4301832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Рыхлая порода,  состоящая из минеральных частиц. Цвет чаще всего желтый, белый. Представляет собой продукт разрушения твердых пород под действием солнца,  воды и ветра. Чаще всего образуется из кварца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baby-mama58.ru/download/summer_sand_dunes-1920x1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9531" y="3212976"/>
            <a:ext cx="4224469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5445224"/>
            <a:ext cx="1738536" cy="3600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туман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237626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нечто вроде  пелены, облака, состоящего из капель воды воздуха. находящегося близко у поверхности земли. Днем  над рекой воздух нагревается, и в нем собирается большое количество водяного пара. Когда вечером воздух остывает, часть водяного пара превращается в капельки воды и над рекой появляется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bigpicture.ru/wp-content/uploads/2011/12/29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34811" y="2708920"/>
            <a:ext cx="6242537" cy="414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Летучая мышь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8676456" cy="1728192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Зверек, который умеет летать и бегать по земле. Пищу себе добывает на лету, как только стемнеет. Вылетает на охоту за ночными насекомыми-мотыльками, майскими жуками, комарами. Зрение у них плохое, зато тонкий слух. Днем спят на чердаках и деревьях, повиснув головой вниз, прикрывшись крыльями, как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плащем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s.mediasole.ru/images/588/588044/s93409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348880"/>
            <a:ext cx="6012160" cy="450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260</TotalTime>
  <Words>599</Words>
  <Application>Microsoft Office PowerPoint</Application>
  <PresentationFormat>Экран (4:3)</PresentationFormat>
  <Paragraphs>37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Презентация PowerPoint</vt:lpstr>
      <vt:lpstr>Презентация PowerPoint</vt:lpstr>
      <vt:lpstr>бобр</vt:lpstr>
      <vt:lpstr>Грач</vt:lpstr>
      <vt:lpstr>мел</vt:lpstr>
      <vt:lpstr>Глина</vt:lpstr>
      <vt:lpstr>Песок</vt:lpstr>
      <vt:lpstr>туман</vt:lpstr>
      <vt:lpstr>Летучая мышь </vt:lpstr>
      <vt:lpstr>сова</vt:lpstr>
      <vt:lpstr>Мать и мачеха</vt:lpstr>
      <vt:lpstr>Цветок растет в светлых лесах. Цветет в апреле в мае. Красивые желтые цветки собраны в виде поникшего зонтика на конце безлистного стебля. Цветок напоминает связку золотых ключей, которыми весна открывает двери теплу и свету.</vt:lpstr>
      <vt:lpstr>Пшеница</vt:lpstr>
      <vt:lpstr>рожь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окружающему миру  2 класс</dc:title>
  <dc:creator>3</dc:creator>
  <cp:lastModifiedBy>3</cp:lastModifiedBy>
  <cp:revision>55</cp:revision>
  <dcterms:created xsi:type="dcterms:W3CDTF">2017-08-28T09:50:58Z</dcterms:created>
  <dcterms:modified xsi:type="dcterms:W3CDTF">2020-01-08T01:33:40Z</dcterms:modified>
</cp:coreProperties>
</file>