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7" r:id="rId6"/>
    <p:sldId id="261" r:id="rId7"/>
    <p:sldId id="257" r:id="rId8"/>
    <p:sldId id="262" r:id="rId9"/>
    <p:sldId id="264" r:id="rId10"/>
    <p:sldId id="269" r:id="rId11"/>
    <p:sldId id="266" r:id="rId12"/>
    <p:sldId id="263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F9DD42-70A7-45C2-886A-9E6E5278BEC7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F1E4B-614E-4F06-801E-9C2C25D8D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62466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7C515-32EF-4FFE-AC80-E908D796B834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93E68-82A0-4901-B5B6-6AA79A6582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8959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4315A0-EBCB-498B-B3DA-AFFD0D994F57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121EC-7A6C-45AC-B18D-7F1A17EF3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79627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217EA-CA12-4B99-B1D4-1CE6BC6D8AE3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6E193-F683-4A49-ABED-651783955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26324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532C7-E9B7-47A6-8F35-F2944CC53742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7C755-3B60-4888-ABCA-46EF353B9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99101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2D1C0E-374D-45AC-B58D-1FD384A2A5A8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D1C4F-ADD3-4A49-A7D3-59D39BFC55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2227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2D590-6F2F-41A5-B170-F7F9E05A3299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CAFB0-DE7B-4EB3-A733-5DF5032DD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6606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2F5D-538C-491E-ACBD-C9CBA4D3AAFB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E2F1D-E27A-4BD8-9A85-673FC672B2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54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2BF7D-C48B-4981-8F69-D3C02E9AF11D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61593-3F15-4343-B5E1-A415D3535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4460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1F40B-FF08-4A82-9DDF-71D2D5C8CDF8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12765-1168-4EDC-94AD-C97298C97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2123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C5F40-3E34-45F1-BC56-E30911C8F3ED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01685-6DCA-45B5-9DF1-CF53036462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1021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563D2B-1FF1-40C8-B513-4BF6502E4578}" type="datetimeFigureOut">
              <a:rPr lang="ru-RU"/>
              <a:pPr>
                <a:defRPr/>
              </a:pPr>
              <a:t>24.05.2019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3782D69-8658-4598-B392-5BB40A9B1D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standart.edu.ru/catalog.aspx?CatalogId=258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4572000" y="260648"/>
            <a:ext cx="3886200" cy="360040"/>
          </a:xfrm>
        </p:spPr>
        <p:txBody>
          <a:bodyPr/>
          <a:lstStyle/>
          <a:p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развития детский сад №7 «</a:t>
            </a: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Аленушка</a:t>
            </a:r>
            <a:r>
              <a:rPr lang="ru-RU" sz="14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400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2996952"/>
            <a:ext cx="5976664" cy="3672408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«Будем Родине служить – будем Родину любить»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ФИЗО : </a:t>
            </a:r>
            <a:r>
              <a:rPr lang="ru-RU" sz="14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Собенникова</a:t>
            </a:r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Юлия\Desktop\WhatsApp\Media\WhatsApp Images\IMG-20190515-WA0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3645024"/>
            <a:ext cx="2239308" cy="3086613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028" name="Picture 4" descr="C:\Users\Юлия\Desktop\WhatsApp\Media\WhatsApp Images\IMG-20190515-WA0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88640"/>
            <a:ext cx="2365281" cy="32403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029" name="Picture 5" descr="C:\Users\Юлия\Desktop\WhatsApp\Media\WhatsApp Images\IMG-20190515-WA004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188640"/>
            <a:ext cx="2376264" cy="316835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31" name="Picture 7" descr="C:\Users\Юлия\Desktop\WhatsApp\Media\WhatsApp Images\IMG-20190515-WA001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9390" y="3645024"/>
            <a:ext cx="2268252" cy="3024336"/>
          </a:xfrm>
          <a:prstGeom prst="rect">
            <a:avLst/>
          </a:prstGeom>
          <a:noFill/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:\Users\Юлия\Desktop\23 февраля -2019 год\IMG-20190222-WA0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96752"/>
            <a:ext cx="3024336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11" descr="C:\Users\Юлия\Desktop\23 февраля -2019 год\IMG-20190222-WA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1196752"/>
            <a:ext cx="270663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10" descr="C:\Users\Юлия\Desktop\23 февраля -2019 год\IMG-20190222-WA00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3212976"/>
            <a:ext cx="2562622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Users\Юлия\Desktop\23 февраля -2019 год\IMG-20190222-WA000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88640"/>
            <a:ext cx="252494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«Будущие Защитники Отечества»</a:t>
            </a:r>
            <a:endParaRPr lang="ru-RU" sz="32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Юлия\Desktop\20190221_1556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365104"/>
            <a:ext cx="2592288" cy="2160240"/>
          </a:xfrm>
          <a:prstGeom prst="rect">
            <a:avLst/>
          </a:prstGeom>
          <a:noFill/>
        </p:spPr>
      </p:pic>
      <p:pic>
        <p:nvPicPr>
          <p:cNvPr id="3" name="Picture 2" descr="C:\Users\Юлия\Desktop\23 февраля -2019 год\IMG-20190221-WA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12776"/>
            <a:ext cx="3821832" cy="2736304"/>
          </a:xfrm>
          <a:prstGeom prst="rect">
            <a:avLst/>
          </a:prstGeom>
          <a:noFill/>
        </p:spPr>
      </p:pic>
      <p:pic>
        <p:nvPicPr>
          <p:cNvPr id="4" name="Picture 3" descr="C:\Users\Юлия\Desktop\23 февраля -2019 год\IMG-20190220-WA00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340768"/>
            <a:ext cx="3600400" cy="2736304"/>
          </a:xfrm>
          <a:prstGeom prst="rect">
            <a:avLst/>
          </a:prstGeom>
          <a:solidFill>
            <a:schemeClr val="accent2"/>
          </a:solidFill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1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  <a:p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1.Алешина И.А. Патриотическое воспитание дошкольников. М.,2004</a:t>
            </a:r>
          </a:p>
          <a:p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2.ЕвтушенкоС., Веселова Л. Воспитание большого гражданина России. // Ж. Дошкольное воспитание 2007 №6, с.118</a:t>
            </a:r>
          </a:p>
          <a:p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3.Маханева М.Д. Нравственно-патриотическое воспитание дошкольников. М.2010</a:t>
            </a:r>
          </a:p>
          <a:p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4.Федеральный государственный образовательный стандарт общего образования. Основное общее образование. [Электронный ресурс] Режим доступа: 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http://standart.edu.ru/catalog.aspx?CatalogId=258</a:t>
            </a:r>
            <a:endParaRPr lang="ru-RU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5. Интернет ресурсы</a:t>
            </a:r>
            <a:endParaRPr lang="ru-RU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79208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Одним из направлений духовно- нравственного воспитания является воспитание героического начала в детях. Ведь формирование отношения к стране и государству, где живет человек, к её истории начинается с детства.</a:t>
            </a:r>
          </a:p>
          <a:p>
            <a:pPr algn="ctr"/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Юлия\Desktop\23 февраля -2019 год\20190220_102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780928"/>
            <a:ext cx="4176464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7416824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Длительность 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краткосрочный с 19- 22 февраля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Тип проекта :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творческий, интегративный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Участники проекта: 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воспитатели, музыкальный руководитель,  инструктор по ФИЗО, дети ДОУ.</a:t>
            </a:r>
          </a:p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Возраст: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от 4-7 лет</a:t>
            </a:r>
          </a:p>
          <a:p>
            <a:endParaRPr lang="ru-RU" sz="24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300505"/>
            <a:ext cx="835292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систематизировать знания детей по данной теме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Образовательные: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расширять и закреплять представления детей о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Российской армии;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дать знания о почетной обязанности – защищать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Родину;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знакомить детей с обязанностями военной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службы;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знакомить с боевой техникой;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Развивающие: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развивать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гендерные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представления –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формировать у мальчиков стремление быть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сильными, смелыми, желание стать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защитниками Отечества.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побуждать у девочек уважение к мальчикам, как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будущим защитникам Родины.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развивать физические качества : быстроту, ловкость, выносливость.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Воспитательные:</a:t>
            </a: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• воспитывать детей в духе патриотизма – любовь к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Родине, гордость за Российскую армию,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уважение к защитникам Отечества и к памяти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33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павших бойцов.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7416824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Этапы и механизмы реализации проекта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Формулирование целей и задачей проекта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Изучение литературы, интернет ресурсов по теме проекта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предметной среды зала и группы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этап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Практическая деятельность 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Планирование совместной деятельности, проведение строевых упражнений, подвижных игр  «Пограничники», «Летчики на аэродром», «Мы солдаты» , «Мы разведчики», « </a:t>
            </a:r>
            <a:r>
              <a:rPr lang="ru-RU" sz="200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Меткий стрелок» «Сигнальные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флажки»,  и игровых упражнений «Попади в цель» , «Кто быстрей».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этап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Итог- Проведение мероприятий по данной теме 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Тематические занятия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«Маленькие Защитники»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младшая и средняя группа.</a:t>
            </a:r>
          </a:p>
          <a:p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Квест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игра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«Курс молодого бойца»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Музыкально- спортивный праздник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 Мы сегодня моряки»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 проекта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«Будем Родине служить – будем Родину любить»</a:t>
            </a:r>
          </a:p>
          <a:p>
            <a:endParaRPr lang="ru-RU" sz="20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332656"/>
            <a:ext cx="77048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Педагогические  принципы реализации проекта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–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иследовательской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– личностно-ориентированного  обучения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дифференциации и интеграции всех видов деятельности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C:\Users\Юлия\Desktop\23 февраля -2019 год\IMG-20190222-WA0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92896"/>
            <a:ext cx="2880320" cy="2880320"/>
          </a:xfrm>
          <a:prstGeom prst="rect">
            <a:avLst/>
          </a:prstGeom>
          <a:noFill/>
        </p:spPr>
      </p:pic>
      <p:pic>
        <p:nvPicPr>
          <p:cNvPr id="5" name="Picture 9" descr="C:\Users\Юлия\Desktop\23 февраля -2019 год\IMG-20190222-WA0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3140968"/>
            <a:ext cx="3528392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764704"/>
            <a:ext cx="792088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Предполагаемый результат:</a:t>
            </a:r>
            <a:endParaRPr lang="ru-RU" sz="24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повышение знаний у детей о Российской армии.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проявление у детей интереса к армии, уважения к защитникам Отечества.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стремление детей к совершенствованию физических качеств, к   укреплению здоровья.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стремление детей отражать свои знания, впечатления, мысли и чувства в играх, в исполнении песен, в чтении стихов.</a:t>
            </a:r>
          </a:p>
          <a:p>
            <a:r>
              <a:rPr lang="ru-RU" sz="2400" b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Возможные риски проекта: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низкая посещаемость детьми детского сада в зимний период.</a:t>
            </a:r>
            <a:endParaRPr lang="ru-RU" sz="2400" b="1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704856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На протяжении недели дети готовились к празднику: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Развитие познавательных и творческих навыков, коммуникативных способностей. </a:t>
            </a:r>
            <a:r>
              <a:rPr lang="ru-RU" sz="2000" dirty="0" smtClean="0">
                <a:solidFill>
                  <a:srgbClr val="663300"/>
                </a:solidFill>
              </a:rPr>
              <a:t>(</a:t>
            </a:r>
            <a:r>
              <a:rPr lang="ru-RU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воспитатели вместе с детьми приготовили подарки для пап, познавали новое о военных профессиях, слушали рассказы и повести о подвигах, читали стихи; учили песни и танцы с музыкальным руководителем </a:t>
            </a:r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Развитие физических качеств (</a:t>
            </a:r>
            <a:r>
              <a:rPr lang="ru-RU" sz="20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участвовали в спортивных играх, эстафетах).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Дети с большим интересом участвовали в мероприятиях проекта.</a:t>
            </a:r>
            <a:r>
              <a:rPr lang="ru-RU" sz="2000" dirty="0" smtClean="0">
                <a:solidFill>
                  <a:srgbClr val="663300"/>
                </a:solidFill>
              </a:rPr>
              <a:t> </a:t>
            </a:r>
            <a:endParaRPr lang="ru-RU" sz="20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Радовались своим успехам и успехам своих товарищей, ощущали свою значимость в группе, в спортивных соревнованиях. У ребят появилось желание подражать военным, быть такими же смелыми, отважными, сильными и благородными.</a:t>
            </a:r>
          </a:p>
          <a:p>
            <a:r>
              <a:rPr lang="ru-RU" sz="20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Совместные мероприятия способствовали обогащению знаний детей о празднике «23 февраля»; 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Юлия\Desktop\23 февраля -2019 год\IMG-20190220-WA0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908720"/>
            <a:ext cx="309634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Users\Юлия\Desktop\23 февраля -2019 год\IMG-20190220-WA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08720"/>
            <a:ext cx="345638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Юлия\Desktop\23 февраля -2019 год\IMG-20190221-WA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3140968"/>
            <a:ext cx="288032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61" name="Picture 13" descr="C:\Users\Юлия\Desktop\image (26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03648" y="3356992"/>
            <a:ext cx="2781871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2267744" y="332656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Наши праздники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шаблон 23 феврал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23 февраля</Template>
  <TotalTime>159</TotalTime>
  <Words>534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шаблон 23 февраля</vt:lpstr>
      <vt:lpstr>Муниципальное дошкольное образовательное учреждение Центр развития детский сад №7 «Аленушка»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«Будущие Защитники Отечества»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MAMA</dc:creator>
  <cp:lastModifiedBy>Юлия</cp:lastModifiedBy>
  <cp:revision>27</cp:revision>
  <dcterms:created xsi:type="dcterms:W3CDTF">2013-02-16T03:56:36Z</dcterms:created>
  <dcterms:modified xsi:type="dcterms:W3CDTF">2019-05-24T09:24:12Z</dcterms:modified>
</cp:coreProperties>
</file>