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E9A1-A5CF-47F1-9FA8-EAB3E0EDED3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1399F-30DC-491D-B6B2-E16735D60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60336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E9A1-A5CF-47F1-9FA8-EAB3E0EDED3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1399F-30DC-491D-B6B2-E16735D60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460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E9A1-A5CF-47F1-9FA8-EAB3E0EDED3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1399F-30DC-491D-B6B2-E16735D60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26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E9A1-A5CF-47F1-9FA8-EAB3E0EDED3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1399F-30DC-491D-B6B2-E16735D60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6795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E9A1-A5CF-47F1-9FA8-EAB3E0EDED3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1399F-30DC-491D-B6B2-E16735D60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181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E9A1-A5CF-47F1-9FA8-EAB3E0EDED3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1399F-30DC-491D-B6B2-E16735D60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200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E9A1-A5CF-47F1-9FA8-EAB3E0EDED3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1399F-30DC-491D-B6B2-E16735D60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509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E9A1-A5CF-47F1-9FA8-EAB3E0EDED3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1399F-30DC-491D-B6B2-E16735D60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5786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E9A1-A5CF-47F1-9FA8-EAB3E0EDED3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1399F-30DC-491D-B6B2-E16735D60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18384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E9A1-A5CF-47F1-9FA8-EAB3E0EDED3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1399F-30DC-491D-B6B2-E16735D60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428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E9A1-A5CF-47F1-9FA8-EAB3E0EDED3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01399F-30DC-491D-B6B2-E16735D60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134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4E9A1-A5CF-47F1-9FA8-EAB3E0EDED3E}" type="datetimeFigureOut">
              <a:rPr lang="ru-RU" smtClean="0"/>
              <a:t>18.01.2018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01399F-30DC-491D-B6B2-E16735D60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778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Учитель\Desktop\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5833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Учитель\Desktop\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06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7227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Учитель\Desktop\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6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14720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Учитель\Desktop\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668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412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Учитель\Desktop\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17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Учитель\Desktop\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854581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МОУ "Средняя школа №5"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1</cp:revision>
  <dcterms:created xsi:type="dcterms:W3CDTF">2018-01-18T09:19:57Z</dcterms:created>
  <dcterms:modified xsi:type="dcterms:W3CDTF">2018-01-18T09:21:21Z</dcterms:modified>
</cp:coreProperties>
</file>