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3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81FF-B25C-4C79-AB95-B1377CCCF514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7400-9AB4-4B30-9507-F520A2C66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81FF-B25C-4C79-AB95-B1377CCCF514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7400-9AB4-4B30-9507-F520A2C66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81FF-B25C-4C79-AB95-B1377CCCF514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7400-9AB4-4B30-9507-F520A2C66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81FF-B25C-4C79-AB95-B1377CCCF514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7400-9AB4-4B30-9507-F520A2C66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81FF-B25C-4C79-AB95-B1377CCCF514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7400-9AB4-4B30-9507-F520A2C66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81FF-B25C-4C79-AB95-B1377CCCF514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7400-9AB4-4B30-9507-F520A2C66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81FF-B25C-4C79-AB95-B1377CCCF514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7400-9AB4-4B30-9507-F520A2C66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81FF-B25C-4C79-AB95-B1377CCCF514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7400-9AB4-4B30-9507-F520A2C66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81FF-B25C-4C79-AB95-B1377CCCF514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7400-9AB4-4B30-9507-F520A2C66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81FF-B25C-4C79-AB95-B1377CCCF514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7400-9AB4-4B30-9507-F520A2C66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E281FF-B25C-4C79-AB95-B1377CCCF514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A7400-9AB4-4B30-9507-F520A2C664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E281FF-B25C-4C79-AB95-B1377CCCF514}" type="datetimeFigureOut">
              <a:rPr lang="ru-RU" smtClean="0"/>
              <a:t>08.04.2019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4A7400-9AB4-4B30-9507-F520A2C664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924944"/>
            <a:ext cx="6400800" cy="2713856"/>
          </a:xfrm>
        </p:spPr>
        <p:txBody>
          <a:bodyPr>
            <a:normAutofit fontScale="92500" lnSpcReduction="20000"/>
          </a:bodyPr>
          <a:lstStyle/>
          <a:p>
            <a:r>
              <a:rPr lang="ru-RU" sz="2600" dirty="0">
                <a:solidFill>
                  <a:schemeClr val="tx1"/>
                </a:solidFill>
              </a:rPr>
              <a:t>В условиях рынка цены на товары</a:t>
            </a:r>
          </a:p>
          <a:p>
            <a:r>
              <a:rPr lang="ru-RU" sz="2600" dirty="0">
                <a:solidFill>
                  <a:schemeClr val="tx1"/>
                </a:solidFill>
              </a:rPr>
              <a:t> </a:t>
            </a:r>
          </a:p>
          <a:p>
            <a:r>
              <a:rPr lang="ru-RU" sz="2600" dirty="0">
                <a:solidFill>
                  <a:schemeClr val="tx1"/>
                </a:solidFill>
              </a:rPr>
              <a:t>1) определяются спросом и предложением</a:t>
            </a:r>
          </a:p>
          <a:p>
            <a:r>
              <a:rPr lang="ru-RU" sz="2600" dirty="0">
                <a:solidFill>
                  <a:schemeClr val="tx1"/>
                </a:solidFill>
              </a:rPr>
              <a:t>2) устанавливаются государством</a:t>
            </a:r>
          </a:p>
          <a:p>
            <a:r>
              <a:rPr lang="ru-RU" sz="2600" dirty="0">
                <a:solidFill>
                  <a:schemeClr val="tx1"/>
                </a:solidFill>
              </a:rPr>
              <a:t>3) определяются центральным банком</a:t>
            </a:r>
          </a:p>
          <a:p>
            <a:r>
              <a:rPr lang="ru-RU" sz="2600" dirty="0">
                <a:solidFill>
                  <a:schemeClr val="tx1"/>
                </a:solidFill>
              </a:rPr>
              <a:t>4) устанавливаются крупными производителями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32656"/>
            <a:ext cx="624644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Задание 7 № </a:t>
            </a:r>
          </a:p>
          <a:p>
            <a:r>
              <a:rPr lang="ru-RU" dirty="0"/>
              <a:t>Фирма Z занимается охраной частных лиц и предприятий. К труду как фактору производства фирмы относятся (- </a:t>
            </a:r>
            <a:r>
              <a:rPr lang="ru-RU" dirty="0" err="1"/>
              <a:t>ится</a:t>
            </a:r>
            <a:r>
              <a:rPr lang="ru-RU" dirty="0"/>
              <a:t>)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1) средства связи</a:t>
            </a:r>
          </a:p>
          <a:p>
            <a:r>
              <a:rPr lang="ru-RU" dirty="0"/>
              <a:t>2) клиенты фирмы</a:t>
            </a:r>
          </a:p>
          <a:p>
            <a:r>
              <a:rPr lang="ru-RU" dirty="0"/>
              <a:t>3) здание фирмы</a:t>
            </a:r>
          </a:p>
          <a:p>
            <a:r>
              <a:rPr lang="ru-RU" dirty="0"/>
              <a:t>4) штат сотрудников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692696"/>
            <a:ext cx="603041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Задание 7 № </a:t>
            </a:r>
          </a:p>
          <a:p>
            <a:r>
              <a:rPr lang="ru-RU" dirty="0"/>
              <a:t>Что произойдет с ценами на товары, если предложение их при прочих равных условиях возрастет?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1) цены снизятся</a:t>
            </a:r>
          </a:p>
          <a:p>
            <a:r>
              <a:rPr lang="ru-RU" dirty="0"/>
              <a:t>2) цены останутся неизменными</a:t>
            </a:r>
          </a:p>
          <a:p>
            <a:r>
              <a:rPr lang="ru-RU" dirty="0"/>
              <a:t>3) цены возрастут</a:t>
            </a:r>
          </a:p>
          <a:p>
            <a:r>
              <a:rPr lang="ru-RU" dirty="0"/>
              <a:t>4) произойдет инфляционный скачок цен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3212976"/>
            <a:ext cx="58864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Задание 7 № </a:t>
            </a:r>
          </a:p>
          <a:p>
            <a:r>
              <a:rPr lang="ru-RU" dirty="0"/>
              <a:t>К прямым налогам относится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1) акциз</a:t>
            </a:r>
          </a:p>
          <a:p>
            <a:r>
              <a:rPr lang="ru-RU" dirty="0"/>
              <a:t>2) таможенная пошлина</a:t>
            </a:r>
          </a:p>
          <a:p>
            <a:r>
              <a:rPr lang="ru-RU" dirty="0"/>
              <a:t>3) налог на имущество</a:t>
            </a:r>
          </a:p>
          <a:p>
            <a:r>
              <a:rPr lang="ru-RU" dirty="0"/>
              <a:t>4) налог с продаж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88640"/>
            <a:ext cx="6152245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Переполнение сферы об­ра­ще­ния бумажными день­га­ми из-за их чрез­мер­но­го выпуска по срав­не­нию с потребностями, вы­ра­жен­ны­ми в дей­стви­тель­ных деньгах — золоте, называется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1) дефицитом</a:t>
            </a:r>
          </a:p>
          <a:p>
            <a:r>
              <a:rPr lang="ru-RU" dirty="0"/>
              <a:t>2) инфляцией</a:t>
            </a:r>
          </a:p>
          <a:p>
            <a:r>
              <a:rPr lang="ru-RU" dirty="0"/>
              <a:t>3) девальвацией</a:t>
            </a:r>
          </a:p>
          <a:p>
            <a:r>
              <a:rPr lang="ru-RU" dirty="0"/>
              <a:t>4) конкуренцией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2852936"/>
            <a:ext cx="610242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Задание 7 № </a:t>
            </a:r>
          </a:p>
          <a:p>
            <a:r>
              <a:rPr lang="ru-RU" dirty="0"/>
              <a:t>Вид косвенного налога, взимаемый с покупателя при приобретении им некоторых видов товаров и устанавливаемый обычно в процентах к этой цене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1) налог на доходы физических лиц</a:t>
            </a:r>
          </a:p>
          <a:p>
            <a:r>
              <a:rPr lang="ru-RU" dirty="0"/>
              <a:t>2) таможенный сбор</a:t>
            </a:r>
          </a:p>
          <a:p>
            <a:r>
              <a:rPr lang="ru-RU" dirty="0"/>
              <a:t>3) акциз</a:t>
            </a:r>
          </a:p>
          <a:p>
            <a:r>
              <a:rPr lang="ru-RU" dirty="0"/>
              <a:t>4) дивиденд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548681"/>
            <a:ext cx="63184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Задание 7 № </a:t>
            </a:r>
          </a:p>
          <a:p>
            <a:r>
              <a:rPr lang="ru-RU" dirty="0"/>
              <a:t>Как на­зы­ва­ет­ся при­над­леж­ность ма­те­ри­аль­ных или ду­хов­ных цен­но­стей определённым лицам?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1) собственность</a:t>
            </a:r>
          </a:p>
          <a:p>
            <a:r>
              <a:rPr lang="ru-RU" dirty="0"/>
              <a:t>2) ресурсы</a:t>
            </a:r>
          </a:p>
          <a:p>
            <a:r>
              <a:rPr lang="ru-RU" dirty="0"/>
              <a:t>3) капитал</a:t>
            </a:r>
          </a:p>
          <a:p>
            <a:r>
              <a:rPr lang="ru-RU" dirty="0"/>
              <a:t>4) </a:t>
            </a:r>
            <a:r>
              <a:rPr lang="ru-RU" dirty="0" smtClean="0"/>
              <a:t>стоимость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2996952"/>
            <a:ext cx="61744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Все ис­поль­зу­е­мые в про­из­вод­ствен­ном про­цес­се при­род­ные ре­сур­сы называют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1) про­из­вод­ствен­ный капитал</a:t>
            </a:r>
          </a:p>
          <a:p>
            <a:r>
              <a:rPr lang="ru-RU" dirty="0"/>
              <a:t>2) труд</a:t>
            </a:r>
          </a:p>
          <a:p>
            <a:r>
              <a:rPr lang="ru-RU" dirty="0"/>
              <a:t>3) информация</a:t>
            </a:r>
          </a:p>
          <a:p>
            <a:r>
              <a:rPr lang="ru-RU" dirty="0"/>
              <a:t>4) земля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46</Words>
  <Application>Microsoft Office PowerPoint</Application>
  <PresentationFormat>Экран (4:3)</PresentationFormat>
  <Paragraphs>53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</cp:revision>
  <dcterms:created xsi:type="dcterms:W3CDTF">2019-04-08T06:19:36Z</dcterms:created>
  <dcterms:modified xsi:type="dcterms:W3CDTF">2019-04-08T06:29:12Z</dcterms:modified>
</cp:coreProperties>
</file>