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64" r:id="rId2"/>
    <p:sldId id="265" r:id="rId3"/>
    <p:sldId id="266" r:id="rId4"/>
    <p:sldId id="267" r:id="rId5"/>
    <p:sldId id="268" r:id="rId6"/>
    <p:sldId id="279" r:id="rId7"/>
    <p:sldId id="269" r:id="rId8"/>
    <p:sldId id="270" r:id="rId9"/>
    <p:sldId id="271" r:id="rId10"/>
    <p:sldId id="277" r:id="rId11"/>
    <p:sldId id="272" r:id="rId12"/>
    <p:sldId id="273" r:id="rId13"/>
    <p:sldId id="274" r:id="rId14"/>
    <p:sldId id="275" r:id="rId15"/>
    <p:sldId id="276" r:id="rId16"/>
    <p:sldId id="278" r:id="rId17"/>
    <p:sldId id="282" r:id="rId18"/>
    <p:sldId id="283" r:id="rId19"/>
    <p:sldId id="284" r:id="rId20"/>
    <p:sldId id="285" r:id="rId21"/>
    <p:sldId id="286" r:id="rId22"/>
    <p:sldId id="287" r:id="rId23"/>
    <p:sldId id="28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9900CC"/>
    <a:srgbClr val="4F8F64"/>
    <a:srgbClr val="27BA20"/>
    <a:srgbClr val="FF3300"/>
    <a:srgbClr val="1B89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 varScale="1">
        <p:scale>
          <a:sx n="85" d="100"/>
          <a:sy n="85" d="100"/>
        </p:scale>
        <p:origin x="-153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1">
  <dgm:title val=""/>
  <dgm:desc val=""/>
  <dgm:catLst>
    <dgm:cat type="accent4" pri="11100"/>
  </dgm:catLst>
  <dgm:styleLbl name="node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4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4">
        <a:alpha val="4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4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4">
        <a:alpha val="90000"/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F9706A1-8F5A-478C-992E-D80C2629AD35}" type="doc">
      <dgm:prSet loTypeId="urn:microsoft.com/office/officeart/2005/8/layout/hList3" loCatId="list" qsTypeId="urn:microsoft.com/office/officeart/2005/8/quickstyle/simple1" qsCatId="simple" csTypeId="urn:microsoft.com/office/officeart/2005/8/colors/accent4_1" csCatId="accent4" phldr="1"/>
      <dgm:spPr/>
      <dgm:t>
        <a:bodyPr/>
        <a:lstStyle/>
        <a:p>
          <a:endParaRPr lang="ru-RU"/>
        </a:p>
      </dgm:t>
    </dgm:pt>
    <dgm:pt modelId="{330D3861-EDC9-4955-8C52-A03E6B284E63}">
      <dgm:prSet phldrT="[Текст]" phldr="1"/>
      <dgm:spPr/>
      <dgm:t>
        <a:bodyPr/>
        <a:lstStyle/>
        <a:p>
          <a:endParaRPr lang="ru-RU" dirty="0"/>
        </a:p>
      </dgm:t>
    </dgm:pt>
    <dgm:pt modelId="{4EB291B9-13CF-4D11-B119-BBE964274C1B}" type="parTrans" cxnId="{294DAA18-3CF4-46AF-9883-0D3CD904A797}">
      <dgm:prSet/>
      <dgm:spPr/>
      <dgm:t>
        <a:bodyPr/>
        <a:lstStyle/>
        <a:p>
          <a:endParaRPr lang="ru-RU"/>
        </a:p>
      </dgm:t>
    </dgm:pt>
    <dgm:pt modelId="{D2594BD3-22EE-4C0D-89DC-8EF22E7199AC}" type="sibTrans" cxnId="{294DAA18-3CF4-46AF-9883-0D3CD904A797}">
      <dgm:prSet/>
      <dgm:spPr/>
      <dgm:t>
        <a:bodyPr/>
        <a:lstStyle/>
        <a:p>
          <a:endParaRPr lang="ru-RU"/>
        </a:p>
      </dgm:t>
    </dgm:pt>
    <dgm:pt modelId="{783E5361-6BB3-4EEB-A8A7-6B82845FCEE9}">
      <dgm:prSet phldrT="[Текст]" phldr="1"/>
      <dgm:spPr/>
      <dgm:t>
        <a:bodyPr/>
        <a:lstStyle/>
        <a:p>
          <a:endParaRPr lang="ru-RU"/>
        </a:p>
      </dgm:t>
    </dgm:pt>
    <dgm:pt modelId="{FBCB9438-772C-4655-8595-ACD015F93B90}" type="parTrans" cxnId="{9F783FF0-18B3-4E9B-B815-11612B4B7E50}">
      <dgm:prSet/>
      <dgm:spPr/>
      <dgm:t>
        <a:bodyPr/>
        <a:lstStyle/>
        <a:p>
          <a:endParaRPr lang="ru-RU"/>
        </a:p>
      </dgm:t>
    </dgm:pt>
    <dgm:pt modelId="{0AB1B8E9-9E9B-43C7-A666-70B9355C225E}" type="sibTrans" cxnId="{9F783FF0-18B3-4E9B-B815-11612B4B7E50}">
      <dgm:prSet/>
      <dgm:spPr/>
      <dgm:t>
        <a:bodyPr/>
        <a:lstStyle/>
        <a:p>
          <a:endParaRPr lang="ru-RU"/>
        </a:p>
      </dgm:t>
    </dgm:pt>
    <dgm:pt modelId="{955E7796-202D-4AE2-A00B-C9929CE3CB13}">
      <dgm:prSet phldrT="[Текст]" phldr="1"/>
      <dgm:spPr/>
      <dgm:t>
        <a:bodyPr/>
        <a:lstStyle/>
        <a:p>
          <a:endParaRPr lang="ru-RU" dirty="0"/>
        </a:p>
      </dgm:t>
    </dgm:pt>
    <dgm:pt modelId="{E22EE464-1AF5-4118-99B5-1926846B995C}" type="parTrans" cxnId="{AAAEBB1D-22EA-4418-8C16-AAB272905008}">
      <dgm:prSet/>
      <dgm:spPr/>
      <dgm:t>
        <a:bodyPr/>
        <a:lstStyle/>
        <a:p>
          <a:endParaRPr lang="ru-RU"/>
        </a:p>
      </dgm:t>
    </dgm:pt>
    <dgm:pt modelId="{6A6730A2-BCB1-43F0-9335-C7CAB1BDC289}" type="sibTrans" cxnId="{AAAEBB1D-22EA-4418-8C16-AAB272905008}">
      <dgm:prSet/>
      <dgm:spPr/>
      <dgm:t>
        <a:bodyPr/>
        <a:lstStyle/>
        <a:p>
          <a:endParaRPr lang="ru-RU"/>
        </a:p>
      </dgm:t>
    </dgm:pt>
    <dgm:pt modelId="{60CFA752-CAC3-467F-B63F-585328DD06BD}">
      <dgm:prSet phldrT="[Текст]" phldr="1"/>
      <dgm:spPr/>
      <dgm:t>
        <a:bodyPr/>
        <a:lstStyle/>
        <a:p>
          <a:endParaRPr lang="ru-RU" dirty="0"/>
        </a:p>
      </dgm:t>
    </dgm:pt>
    <dgm:pt modelId="{176AA41A-84E5-4E29-8729-ACCE0EAB8942}" type="parTrans" cxnId="{3539A4C0-3E77-444C-BAC8-9E8EA617EC5E}">
      <dgm:prSet/>
      <dgm:spPr/>
      <dgm:t>
        <a:bodyPr/>
        <a:lstStyle/>
        <a:p>
          <a:endParaRPr lang="ru-RU"/>
        </a:p>
      </dgm:t>
    </dgm:pt>
    <dgm:pt modelId="{458A4D96-86D0-4615-AAA3-395631EC9075}" type="sibTrans" cxnId="{3539A4C0-3E77-444C-BAC8-9E8EA617EC5E}">
      <dgm:prSet/>
      <dgm:spPr/>
      <dgm:t>
        <a:bodyPr/>
        <a:lstStyle/>
        <a:p>
          <a:endParaRPr lang="ru-RU"/>
        </a:p>
      </dgm:t>
    </dgm:pt>
    <dgm:pt modelId="{94BEB39E-5DBC-4061-BD1B-06E7F288B446}">
      <dgm:prSet/>
      <dgm:spPr/>
      <dgm:t>
        <a:bodyPr/>
        <a:lstStyle/>
        <a:p>
          <a:endParaRPr lang="ru-RU"/>
        </a:p>
      </dgm:t>
    </dgm:pt>
    <dgm:pt modelId="{FC0D5A9B-BBCE-4EE0-9B64-61574E336F4F}" type="parTrans" cxnId="{D3759936-CBED-4224-B8C3-B5DBDAADF5B5}">
      <dgm:prSet/>
      <dgm:spPr/>
      <dgm:t>
        <a:bodyPr/>
        <a:lstStyle/>
        <a:p>
          <a:endParaRPr lang="ru-RU"/>
        </a:p>
      </dgm:t>
    </dgm:pt>
    <dgm:pt modelId="{430DAABF-68F3-4892-923E-C4AFCDC8339B}" type="sibTrans" cxnId="{D3759936-CBED-4224-B8C3-B5DBDAADF5B5}">
      <dgm:prSet/>
      <dgm:spPr/>
      <dgm:t>
        <a:bodyPr/>
        <a:lstStyle/>
        <a:p>
          <a:endParaRPr lang="ru-RU"/>
        </a:p>
      </dgm:t>
    </dgm:pt>
    <dgm:pt modelId="{9F314068-6075-47FF-905E-78DBFCAA93FC}">
      <dgm:prSet/>
      <dgm:spPr/>
      <dgm:t>
        <a:bodyPr/>
        <a:lstStyle/>
        <a:p>
          <a:endParaRPr lang="ru-RU"/>
        </a:p>
      </dgm:t>
    </dgm:pt>
    <dgm:pt modelId="{D3169F0F-4CAF-45B1-BF9F-4BD001184F75}" type="parTrans" cxnId="{63431857-F984-4423-B9F2-C491C3E56014}">
      <dgm:prSet/>
      <dgm:spPr/>
      <dgm:t>
        <a:bodyPr/>
        <a:lstStyle/>
        <a:p>
          <a:endParaRPr lang="ru-RU"/>
        </a:p>
      </dgm:t>
    </dgm:pt>
    <dgm:pt modelId="{34F98A50-E4AA-4876-9D83-90F391A51321}" type="sibTrans" cxnId="{63431857-F984-4423-B9F2-C491C3E56014}">
      <dgm:prSet/>
      <dgm:spPr/>
      <dgm:t>
        <a:bodyPr/>
        <a:lstStyle/>
        <a:p>
          <a:endParaRPr lang="ru-RU"/>
        </a:p>
      </dgm:t>
    </dgm:pt>
    <dgm:pt modelId="{C335FBAE-771B-46AA-8F1D-B40558ABBCA5}" type="pres">
      <dgm:prSet presAssocID="{3F9706A1-8F5A-478C-992E-D80C2629AD35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FB3C720-622E-4712-8F74-7BFB093404B6}" type="pres">
      <dgm:prSet presAssocID="{330D3861-EDC9-4955-8C52-A03E6B284E63}" presName="roof" presStyleLbl="dkBgShp" presStyleIdx="0" presStyleCnt="2"/>
      <dgm:spPr/>
      <dgm:t>
        <a:bodyPr/>
        <a:lstStyle/>
        <a:p>
          <a:endParaRPr lang="ru-RU"/>
        </a:p>
      </dgm:t>
    </dgm:pt>
    <dgm:pt modelId="{7A0B1D9E-8A6F-427F-8E0C-BC293A62B22D}" type="pres">
      <dgm:prSet presAssocID="{330D3861-EDC9-4955-8C52-A03E6B284E63}" presName="pillars" presStyleCnt="0"/>
      <dgm:spPr/>
    </dgm:pt>
    <dgm:pt modelId="{A19128AE-6BDF-45B0-ADC7-EAE428498D9D}" type="pres">
      <dgm:prSet presAssocID="{330D3861-EDC9-4955-8C52-A03E6B284E63}" presName="pillar1" presStyleLbl="node1" presStyleIdx="0" presStyleCnt="4" custScaleY="1132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D48135-5DCA-4018-8D71-82E50482BE84}" type="pres">
      <dgm:prSet presAssocID="{955E7796-202D-4AE2-A00B-C9929CE3CB13}" presName="pillarX" presStyleLbl="node1" presStyleIdx="1" presStyleCnt="4" custScaleY="1132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FF90CD-C125-46FD-A979-1A5D6C881A0E}" type="pres">
      <dgm:prSet presAssocID="{94BEB39E-5DBC-4061-BD1B-06E7F288B446}" presName="pillarX" presStyleLbl="node1" presStyleIdx="2" presStyleCnt="4" custScaleY="1132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0C878F-9977-40B2-B4E1-2FA7CD2B34BB}" type="pres">
      <dgm:prSet presAssocID="{60CFA752-CAC3-467F-B63F-585328DD06BD}" presName="pillarX" presStyleLbl="node1" presStyleIdx="3" presStyleCnt="4" custScaleY="1132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0C8837-2448-44B5-AA4A-91759781C87A}" type="pres">
      <dgm:prSet presAssocID="{330D3861-EDC9-4955-8C52-A03E6B284E63}" presName="base" presStyleLbl="dkBgShp" presStyleIdx="1" presStyleCnt="2"/>
      <dgm:spPr/>
    </dgm:pt>
  </dgm:ptLst>
  <dgm:cxnLst>
    <dgm:cxn modelId="{369F9B42-1DE2-4C78-B4F7-F249A0C484AD}" type="presOf" srcId="{60CFA752-CAC3-467F-B63F-585328DD06BD}" destId="{C30C878F-9977-40B2-B4E1-2FA7CD2B34BB}" srcOrd="0" destOrd="0" presId="urn:microsoft.com/office/officeart/2005/8/layout/hList3"/>
    <dgm:cxn modelId="{294DAA18-3CF4-46AF-9883-0D3CD904A797}" srcId="{3F9706A1-8F5A-478C-992E-D80C2629AD35}" destId="{330D3861-EDC9-4955-8C52-A03E6B284E63}" srcOrd="0" destOrd="0" parTransId="{4EB291B9-13CF-4D11-B119-BBE964274C1B}" sibTransId="{D2594BD3-22EE-4C0D-89DC-8EF22E7199AC}"/>
    <dgm:cxn modelId="{9F783FF0-18B3-4E9B-B815-11612B4B7E50}" srcId="{330D3861-EDC9-4955-8C52-A03E6B284E63}" destId="{783E5361-6BB3-4EEB-A8A7-6B82845FCEE9}" srcOrd="0" destOrd="0" parTransId="{FBCB9438-772C-4655-8595-ACD015F93B90}" sibTransId="{0AB1B8E9-9E9B-43C7-A666-70B9355C225E}"/>
    <dgm:cxn modelId="{3539A4C0-3E77-444C-BAC8-9E8EA617EC5E}" srcId="{330D3861-EDC9-4955-8C52-A03E6B284E63}" destId="{60CFA752-CAC3-467F-B63F-585328DD06BD}" srcOrd="3" destOrd="0" parTransId="{176AA41A-84E5-4E29-8729-ACCE0EAB8942}" sibTransId="{458A4D96-86D0-4615-AAA3-395631EC9075}"/>
    <dgm:cxn modelId="{FC872815-B255-4639-98A0-1C4AA4D1B6AB}" type="presOf" srcId="{783E5361-6BB3-4EEB-A8A7-6B82845FCEE9}" destId="{A19128AE-6BDF-45B0-ADC7-EAE428498D9D}" srcOrd="0" destOrd="0" presId="urn:microsoft.com/office/officeart/2005/8/layout/hList3"/>
    <dgm:cxn modelId="{0C4666D4-8F9E-4611-A2FF-5B54C9EEF0C6}" type="presOf" srcId="{955E7796-202D-4AE2-A00B-C9929CE3CB13}" destId="{44D48135-5DCA-4018-8D71-82E50482BE84}" srcOrd="0" destOrd="0" presId="urn:microsoft.com/office/officeart/2005/8/layout/hList3"/>
    <dgm:cxn modelId="{AAAEBB1D-22EA-4418-8C16-AAB272905008}" srcId="{330D3861-EDC9-4955-8C52-A03E6B284E63}" destId="{955E7796-202D-4AE2-A00B-C9929CE3CB13}" srcOrd="1" destOrd="0" parTransId="{E22EE464-1AF5-4118-99B5-1926846B995C}" sibTransId="{6A6730A2-BCB1-43F0-9335-C7CAB1BDC289}"/>
    <dgm:cxn modelId="{72FF9CBA-7FC9-47DA-A974-3139D5418DAA}" type="presOf" srcId="{3F9706A1-8F5A-478C-992E-D80C2629AD35}" destId="{C335FBAE-771B-46AA-8F1D-B40558ABBCA5}" srcOrd="0" destOrd="0" presId="urn:microsoft.com/office/officeart/2005/8/layout/hList3"/>
    <dgm:cxn modelId="{0FEECACC-F1C4-4775-AD90-FAEF54D02007}" type="presOf" srcId="{330D3861-EDC9-4955-8C52-A03E6B284E63}" destId="{CFB3C720-622E-4712-8F74-7BFB093404B6}" srcOrd="0" destOrd="0" presId="urn:microsoft.com/office/officeart/2005/8/layout/hList3"/>
    <dgm:cxn modelId="{63431857-F984-4423-B9F2-C491C3E56014}" srcId="{3F9706A1-8F5A-478C-992E-D80C2629AD35}" destId="{9F314068-6075-47FF-905E-78DBFCAA93FC}" srcOrd="1" destOrd="0" parTransId="{D3169F0F-4CAF-45B1-BF9F-4BD001184F75}" sibTransId="{34F98A50-E4AA-4876-9D83-90F391A51321}"/>
    <dgm:cxn modelId="{D3759936-CBED-4224-B8C3-B5DBDAADF5B5}" srcId="{330D3861-EDC9-4955-8C52-A03E6B284E63}" destId="{94BEB39E-5DBC-4061-BD1B-06E7F288B446}" srcOrd="2" destOrd="0" parTransId="{FC0D5A9B-BBCE-4EE0-9B64-61574E336F4F}" sibTransId="{430DAABF-68F3-4892-923E-C4AFCDC8339B}"/>
    <dgm:cxn modelId="{F167CAEF-8B37-4046-AA50-2D0BB19EECAC}" type="presOf" srcId="{94BEB39E-5DBC-4061-BD1B-06E7F288B446}" destId="{3CFF90CD-C125-46FD-A979-1A5D6C881A0E}" srcOrd="0" destOrd="0" presId="urn:microsoft.com/office/officeart/2005/8/layout/hList3"/>
    <dgm:cxn modelId="{FB269349-A173-4536-8305-7E7ACDA064B8}" type="presParOf" srcId="{C335FBAE-771B-46AA-8F1D-B40558ABBCA5}" destId="{CFB3C720-622E-4712-8F74-7BFB093404B6}" srcOrd="0" destOrd="0" presId="urn:microsoft.com/office/officeart/2005/8/layout/hList3"/>
    <dgm:cxn modelId="{74D70051-3606-467E-99F1-035D2192303E}" type="presParOf" srcId="{C335FBAE-771B-46AA-8F1D-B40558ABBCA5}" destId="{7A0B1D9E-8A6F-427F-8E0C-BC293A62B22D}" srcOrd="1" destOrd="0" presId="urn:microsoft.com/office/officeart/2005/8/layout/hList3"/>
    <dgm:cxn modelId="{3FA0F197-F9E0-4FD0-9337-2F0537421492}" type="presParOf" srcId="{7A0B1D9E-8A6F-427F-8E0C-BC293A62B22D}" destId="{A19128AE-6BDF-45B0-ADC7-EAE428498D9D}" srcOrd="0" destOrd="0" presId="urn:microsoft.com/office/officeart/2005/8/layout/hList3"/>
    <dgm:cxn modelId="{47183808-8192-4AA9-AA8E-564CD49C1375}" type="presParOf" srcId="{7A0B1D9E-8A6F-427F-8E0C-BC293A62B22D}" destId="{44D48135-5DCA-4018-8D71-82E50482BE84}" srcOrd="1" destOrd="0" presId="urn:microsoft.com/office/officeart/2005/8/layout/hList3"/>
    <dgm:cxn modelId="{343132BA-7726-4FCA-B3CF-63B67814C81D}" type="presParOf" srcId="{7A0B1D9E-8A6F-427F-8E0C-BC293A62B22D}" destId="{3CFF90CD-C125-46FD-A979-1A5D6C881A0E}" srcOrd="2" destOrd="0" presId="urn:microsoft.com/office/officeart/2005/8/layout/hList3"/>
    <dgm:cxn modelId="{DE3A2376-4471-442A-A6F3-F149FCF95C85}" type="presParOf" srcId="{7A0B1D9E-8A6F-427F-8E0C-BC293A62B22D}" destId="{C30C878F-9977-40B2-B4E1-2FA7CD2B34BB}" srcOrd="3" destOrd="0" presId="urn:microsoft.com/office/officeart/2005/8/layout/hList3"/>
    <dgm:cxn modelId="{E92EDD87-52DC-442A-9A20-02A24AE395FD}" type="presParOf" srcId="{C335FBAE-771B-46AA-8F1D-B40558ABBCA5}" destId="{3B0C8837-2448-44B5-AA4A-91759781C87A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577A0A5-E5B5-4FE8-BF1A-71F4635458C0}" type="doc">
      <dgm:prSet loTypeId="urn:microsoft.com/office/officeart/2008/layout/VerticalCurvedList" loCatId="list" qsTypeId="urn:microsoft.com/office/officeart/2005/8/quickstyle/simple4" qsCatId="simple" csTypeId="urn:microsoft.com/office/officeart/2005/8/colors/accent4_1" csCatId="accent4" phldr="1"/>
      <dgm:spPr/>
      <dgm:t>
        <a:bodyPr/>
        <a:lstStyle/>
        <a:p>
          <a:endParaRPr lang="ru-RU"/>
        </a:p>
      </dgm:t>
    </dgm:pt>
    <dgm:pt modelId="{31DCB850-3EF8-4E6C-B554-61303E7788A1}">
      <dgm:prSet phldrT="[Текст]" phldr="1"/>
      <dgm:spPr/>
      <dgm:t>
        <a:bodyPr/>
        <a:lstStyle/>
        <a:p>
          <a:endParaRPr lang="ru-RU" dirty="0"/>
        </a:p>
      </dgm:t>
    </dgm:pt>
    <dgm:pt modelId="{1E8B665F-DC04-4E64-8E26-7E2AB5F42EBD}" type="parTrans" cxnId="{B9E23C6A-A3C8-4A89-9E7F-47AE678EA44B}">
      <dgm:prSet/>
      <dgm:spPr/>
      <dgm:t>
        <a:bodyPr/>
        <a:lstStyle/>
        <a:p>
          <a:endParaRPr lang="ru-RU"/>
        </a:p>
      </dgm:t>
    </dgm:pt>
    <dgm:pt modelId="{56ED467E-3F36-472E-9FED-26AC04AC4637}" type="sibTrans" cxnId="{B9E23C6A-A3C8-4A89-9E7F-47AE678EA44B}">
      <dgm:prSet/>
      <dgm:spPr/>
      <dgm:t>
        <a:bodyPr/>
        <a:lstStyle/>
        <a:p>
          <a:endParaRPr lang="ru-RU"/>
        </a:p>
      </dgm:t>
    </dgm:pt>
    <dgm:pt modelId="{35FEDC1F-6172-409E-956B-BF8145A0E5AC}">
      <dgm:prSet phldrT="[Текст]" phldr="1"/>
      <dgm:spPr/>
      <dgm:t>
        <a:bodyPr/>
        <a:lstStyle/>
        <a:p>
          <a:endParaRPr lang="ru-RU" dirty="0"/>
        </a:p>
      </dgm:t>
    </dgm:pt>
    <dgm:pt modelId="{FC2FDC8C-1E1E-48D4-9047-929C94D27418}" type="parTrans" cxnId="{746FE9B8-DDF6-4B27-A11E-1648EDC4589E}">
      <dgm:prSet/>
      <dgm:spPr/>
      <dgm:t>
        <a:bodyPr/>
        <a:lstStyle/>
        <a:p>
          <a:endParaRPr lang="ru-RU"/>
        </a:p>
      </dgm:t>
    </dgm:pt>
    <dgm:pt modelId="{8BBCE141-6F77-4B71-A408-7D2EF2D8D229}" type="sibTrans" cxnId="{746FE9B8-DDF6-4B27-A11E-1648EDC4589E}">
      <dgm:prSet/>
      <dgm:spPr/>
      <dgm:t>
        <a:bodyPr/>
        <a:lstStyle/>
        <a:p>
          <a:endParaRPr lang="ru-RU"/>
        </a:p>
      </dgm:t>
    </dgm:pt>
    <dgm:pt modelId="{8F47106E-3CC8-4622-BFD3-C993DCC72489}">
      <dgm:prSet phldrT="[Текст]" phldr="1"/>
      <dgm:spPr/>
      <dgm:t>
        <a:bodyPr/>
        <a:lstStyle/>
        <a:p>
          <a:endParaRPr lang="ru-RU" dirty="0"/>
        </a:p>
      </dgm:t>
    </dgm:pt>
    <dgm:pt modelId="{B06AFE10-EEAD-4AC6-A160-D876CB765624}" type="parTrans" cxnId="{E654B002-C134-4715-8343-6C2B6B260DC0}">
      <dgm:prSet/>
      <dgm:spPr/>
      <dgm:t>
        <a:bodyPr/>
        <a:lstStyle/>
        <a:p>
          <a:endParaRPr lang="ru-RU"/>
        </a:p>
      </dgm:t>
    </dgm:pt>
    <dgm:pt modelId="{6FB5E42A-639E-4F36-8A82-441A7810EB6A}" type="sibTrans" cxnId="{E654B002-C134-4715-8343-6C2B6B260DC0}">
      <dgm:prSet/>
      <dgm:spPr/>
      <dgm:t>
        <a:bodyPr/>
        <a:lstStyle/>
        <a:p>
          <a:endParaRPr lang="ru-RU"/>
        </a:p>
      </dgm:t>
    </dgm:pt>
    <dgm:pt modelId="{87EA5426-BE29-4E3C-8138-6D89B62B0C01}">
      <dgm:prSet/>
      <dgm:spPr/>
      <dgm:t>
        <a:bodyPr/>
        <a:lstStyle/>
        <a:p>
          <a:endParaRPr lang="ru-RU"/>
        </a:p>
      </dgm:t>
    </dgm:pt>
    <dgm:pt modelId="{7199F170-20F3-4288-AAE6-35AE697F2EA8}" type="parTrans" cxnId="{54025501-C958-4EDF-8173-4DAE376D2B95}">
      <dgm:prSet/>
      <dgm:spPr/>
      <dgm:t>
        <a:bodyPr/>
        <a:lstStyle/>
        <a:p>
          <a:endParaRPr lang="ru-RU"/>
        </a:p>
      </dgm:t>
    </dgm:pt>
    <dgm:pt modelId="{CE0193ED-876D-43F5-86DC-A4851F337FE4}" type="sibTrans" cxnId="{54025501-C958-4EDF-8173-4DAE376D2B95}">
      <dgm:prSet/>
      <dgm:spPr/>
      <dgm:t>
        <a:bodyPr/>
        <a:lstStyle/>
        <a:p>
          <a:endParaRPr lang="ru-RU"/>
        </a:p>
      </dgm:t>
    </dgm:pt>
    <dgm:pt modelId="{3B3DE9F3-4687-49CF-A943-B76EC774E40B}">
      <dgm:prSet/>
      <dgm:spPr/>
      <dgm:t>
        <a:bodyPr/>
        <a:lstStyle/>
        <a:p>
          <a:endParaRPr lang="ru-RU"/>
        </a:p>
      </dgm:t>
    </dgm:pt>
    <dgm:pt modelId="{E8402DB8-7A5C-4D33-A0DB-96C12C0419A1}" type="parTrans" cxnId="{6F94244F-8B87-4410-9B6C-64601FF67CE7}">
      <dgm:prSet/>
      <dgm:spPr/>
      <dgm:t>
        <a:bodyPr/>
        <a:lstStyle/>
        <a:p>
          <a:endParaRPr lang="ru-RU"/>
        </a:p>
      </dgm:t>
    </dgm:pt>
    <dgm:pt modelId="{CB082A45-E05C-42B4-8A6F-EAB017631A46}" type="sibTrans" cxnId="{6F94244F-8B87-4410-9B6C-64601FF67CE7}">
      <dgm:prSet/>
      <dgm:spPr/>
      <dgm:t>
        <a:bodyPr/>
        <a:lstStyle/>
        <a:p>
          <a:endParaRPr lang="ru-RU"/>
        </a:p>
      </dgm:t>
    </dgm:pt>
    <dgm:pt modelId="{12956557-968F-48B2-A847-7AABEA4F5BDB}">
      <dgm:prSet/>
      <dgm:spPr/>
      <dgm:t>
        <a:bodyPr/>
        <a:lstStyle/>
        <a:p>
          <a:endParaRPr lang="ru-RU"/>
        </a:p>
      </dgm:t>
    </dgm:pt>
    <dgm:pt modelId="{0BD7544A-9837-4904-9C77-561A151539EF}" type="parTrans" cxnId="{7D671E81-88FD-48F0-B9C4-4FE3CABCB004}">
      <dgm:prSet/>
      <dgm:spPr/>
      <dgm:t>
        <a:bodyPr/>
        <a:lstStyle/>
        <a:p>
          <a:endParaRPr lang="ru-RU"/>
        </a:p>
      </dgm:t>
    </dgm:pt>
    <dgm:pt modelId="{8185ABDF-F60C-41E0-A9B6-D74A75562CF5}" type="sibTrans" cxnId="{7D671E81-88FD-48F0-B9C4-4FE3CABCB004}">
      <dgm:prSet/>
      <dgm:spPr/>
      <dgm:t>
        <a:bodyPr/>
        <a:lstStyle/>
        <a:p>
          <a:endParaRPr lang="ru-RU"/>
        </a:p>
      </dgm:t>
    </dgm:pt>
    <dgm:pt modelId="{873A9B52-36C7-4C06-A55D-BDCFFF1489E5}">
      <dgm:prSet/>
      <dgm:spPr/>
      <dgm:t>
        <a:bodyPr/>
        <a:lstStyle/>
        <a:p>
          <a:endParaRPr lang="ru-RU"/>
        </a:p>
      </dgm:t>
    </dgm:pt>
    <dgm:pt modelId="{3BBD70D5-9DFE-46F1-A01F-B9C04B80F553}" type="parTrans" cxnId="{CD9967C6-4CF4-4BFD-AEA0-96EC377499E6}">
      <dgm:prSet/>
      <dgm:spPr/>
      <dgm:t>
        <a:bodyPr/>
        <a:lstStyle/>
        <a:p>
          <a:endParaRPr lang="ru-RU"/>
        </a:p>
      </dgm:t>
    </dgm:pt>
    <dgm:pt modelId="{F0A2299F-CFFA-4BE3-A300-8DC929AEA16D}" type="sibTrans" cxnId="{CD9967C6-4CF4-4BFD-AEA0-96EC377499E6}">
      <dgm:prSet/>
      <dgm:spPr/>
      <dgm:t>
        <a:bodyPr/>
        <a:lstStyle/>
        <a:p>
          <a:endParaRPr lang="ru-RU"/>
        </a:p>
      </dgm:t>
    </dgm:pt>
    <dgm:pt modelId="{68AABDAD-512C-48F0-8765-7DC1CC5370F4}">
      <dgm:prSet custT="1"/>
      <dgm:spPr/>
      <dgm:t>
        <a:bodyPr/>
        <a:lstStyle/>
        <a:p>
          <a:pPr algn="just"/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сформировать элементарные представления детей о   прошлом  родной страны;</a:t>
          </a:r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E739346-9CAF-4A60-A3BE-09D2FB39E441}" type="parTrans" cxnId="{27EF97C3-6DCA-4073-9FB8-FF0C7D04DD48}">
      <dgm:prSet/>
      <dgm:spPr/>
      <dgm:t>
        <a:bodyPr/>
        <a:lstStyle/>
        <a:p>
          <a:endParaRPr lang="ru-RU"/>
        </a:p>
      </dgm:t>
    </dgm:pt>
    <dgm:pt modelId="{75BB5A80-FBA7-4BDE-8DCE-6F446B0A3FAF}" type="sibTrans" cxnId="{27EF97C3-6DCA-4073-9FB8-FF0C7D04DD48}">
      <dgm:prSet/>
      <dgm:spPr/>
      <dgm:t>
        <a:bodyPr/>
        <a:lstStyle/>
        <a:p>
          <a:endParaRPr lang="ru-RU"/>
        </a:p>
      </dgm:t>
    </dgm:pt>
    <dgm:pt modelId="{A9E407BF-7137-48F2-9169-289A84F24D5C}">
      <dgm:prSet custT="1"/>
      <dgm:spPr/>
      <dgm:t>
        <a:bodyPr/>
        <a:lstStyle/>
        <a:p>
          <a:pPr algn="just"/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познакомить детей с былинами  и героическими сказками, о русских богатырях, вызвать у  детей  интерес к  русским богатырям - защитникам русской земли;</a:t>
          </a:r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D3267B2-5470-467F-A250-BCDE958B0F0F}" type="parTrans" cxnId="{5F9C9303-80DB-456C-B64D-968AFAB1C666}">
      <dgm:prSet/>
      <dgm:spPr/>
      <dgm:t>
        <a:bodyPr/>
        <a:lstStyle/>
        <a:p>
          <a:endParaRPr lang="ru-RU"/>
        </a:p>
      </dgm:t>
    </dgm:pt>
    <dgm:pt modelId="{30A3EFE9-065B-4069-817E-BA5D3D711781}" type="sibTrans" cxnId="{5F9C9303-80DB-456C-B64D-968AFAB1C666}">
      <dgm:prSet/>
      <dgm:spPr/>
      <dgm:t>
        <a:bodyPr/>
        <a:lstStyle/>
        <a:p>
          <a:endParaRPr lang="ru-RU"/>
        </a:p>
      </dgm:t>
    </dgm:pt>
    <dgm:pt modelId="{79070E23-F9DD-4C85-B20A-922C5C46EBEE}">
      <dgm:prSet/>
      <dgm:spPr/>
      <dgm:t>
        <a:bodyPr/>
        <a:lstStyle/>
        <a:p>
          <a:pPr algn="just"/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познакомить с характерными деталями  богатырских доспехов и вооружения,   их назначением;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2973CF5-5054-4B22-80C2-D93D8F2F0D73}" type="parTrans" cxnId="{63FB85E1-E25E-47AB-8531-9901B0166728}">
      <dgm:prSet/>
      <dgm:spPr/>
      <dgm:t>
        <a:bodyPr/>
        <a:lstStyle/>
        <a:p>
          <a:endParaRPr lang="ru-RU"/>
        </a:p>
      </dgm:t>
    </dgm:pt>
    <dgm:pt modelId="{4A8F4CAE-3F4C-44A2-9A6F-465D38A1E287}" type="sibTrans" cxnId="{63FB85E1-E25E-47AB-8531-9901B0166728}">
      <dgm:prSet/>
      <dgm:spPr/>
      <dgm:t>
        <a:bodyPr/>
        <a:lstStyle/>
        <a:p>
          <a:endParaRPr lang="ru-RU"/>
        </a:p>
      </dgm:t>
    </dgm:pt>
    <dgm:pt modelId="{10680B56-B1BA-44BF-A2D3-E6E32117157A}">
      <dgm:prSet/>
      <dgm:spPr/>
      <dgm:t>
        <a:bodyPr/>
        <a:lstStyle/>
        <a:p>
          <a:pPr algn="just"/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познакомить детей с произведениями искусства (изобразительного и музыкального) о русских  богатырях;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7799C8E-813B-4472-9FA3-B27FA884764E}" type="parTrans" cxnId="{0B93CB9F-5B85-4069-A1EA-075F5FE4AB54}">
      <dgm:prSet/>
      <dgm:spPr/>
      <dgm:t>
        <a:bodyPr/>
        <a:lstStyle/>
        <a:p>
          <a:endParaRPr lang="ru-RU"/>
        </a:p>
      </dgm:t>
    </dgm:pt>
    <dgm:pt modelId="{BF0E789D-B4E7-4C3C-8AA4-DB47E8139454}" type="sibTrans" cxnId="{0B93CB9F-5B85-4069-A1EA-075F5FE4AB54}">
      <dgm:prSet/>
      <dgm:spPr/>
      <dgm:t>
        <a:bodyPr/>
        <a:lstStyle/>
        <a:p>
          <a:endParaRPr lang="ru-RU"/>
        </a:p>
      </dgm:t>
    </dgm:pt>
    <dgm:pt modelId="{DF652744-3DA2-4B65-9F7E-88330B0B30E3}">
      <dgm:prSet/>
      <dgm:spPr/>
      <dgm:t>
        <a:bodyPr/>
        <a:lstStyle/>
        <a:p>
          <a:pPr algn="just"/>
          <a:r>
            <a: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воспитывать эстетические чувства и развивать интерес  к произведениям  искусства, литературы и фольклора;</a:t>
          </a:r>
          <a:endParaRPr lang="ru-RU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961AC16-3BEC-47C8-9035-A3F0CE7485AA}" type="parTrans" cxnId="{E399CF50-E614-4C70-ADBA-8641E8683EEB}">
      <dgm:prSet/>
      <dgm:spPr/>
      <dgm:t>
        <a:bodyPr/>
        <a:lstStyle/>
        <a:p>
          <a:endParaRPr lang="ru-RU"/>
        </a:p>
      </dgm:t>
    </dgm:pt>
    <dgm:pt modelId="{CBA4D015-28C6-4FBA-9A31-4677674E26AC}" type="sibTrans" cxnId="{E399CF50-E614-4C70-ADBA-8641E8683EEB}">
      <dgm:prSet/>
      <dgm:spPr/>
      <dgm:t>
        <a:bodyPr/>
        <a:lstStyle/>
        <a:p>
          <a:endParaRPr lang="ru-RU"/>
        </a:p>
      </dgm:t>
    </dgm:pt>
    <dgm:pt modelId="{1CB921C2-5374-4F65-B756-9A86BCCA703E}">
      <dgm:prSet custT="1"/>
      <dgm:spPr/>
      <dgm:t>
        <a:bodyPr/>
        <a:lstStyle/>
        <a:p>
          <a:pPr algn="just"/>
          <a:r>
            <a: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развивать творчество, способность к  самовыражению  и воплощению своих замыслов в различных видах художественно-изобразительной  и музыкальной деятельности;</a:t>
          </a:r>
          <a:endParaRPr lang="ru-RU" sz="16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EF17E7C-AD9D-4157-A2D1-89D9760F3084}" type="parTrans" cxnId="{E55B1B8F-631D-4C8C-88FC-BE355462A4AD}">
      <dgm:prSet/>
      <dgm:spPr/>
      <dgm:t>
        <a:bodyPr/>
        <a:lstStyle/>
        <a:p>
          <a:endParaRPr lang="ru-RU"/>
        </a:p>
      </dgm:t>
    </dgm:pt>
    <dgm:pt modelId="{726FBF9F-7DA5-4BF3-97D3-31902BF047E6}" type="sibTrans" cxnId="{E55B1B8F-631D-4C8C-88FC-BE355462A4AD}">
      <dgm:prSet/>
      <dgm:spPr/>
      <dgm:t>
        <a:bodyPr/>
        <a:lstStyle/>
        <a:p>
          <a:endParaRPr lang="ru-RU"/>
        </a:p>
      </dgm:t>
    </dgm:pt>
    <dgm:pt modelId="{FCA78D21-4975-4303-AE2A-9B2B4B27A99A}" type="pres">
      <dgm:prSet presAssocID="{C577A0A5-E5B5-4FE8-BF1A-71F4635458C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A7F767E7-7BCC-481D-A272-E2C205629DCA}" type="pres">
      <dgm:prSet presAssocID="{C577A0A5-E5B5-4FE8-BF1A-71F4635458C0}" presName="Name1" presStyleCnt="0"/>
      <dgm:spPr/>
    </dgm:pt>
    <dgm:pt modelId="{48521D1B-6BDD-45A9-834D-F82934545AAE}" type="pres">
      <dgm:prSet presAssocID="{C577A0A5-E5B5-4FE8-BF1A-71F4635458C0}" presName="cycle" presStyleCnt="0"/>
      <dgm:spPr/>
    </dgm:pt>
    <dgm:pt modelId="{C6E90061-1352-48CC-B4EE-655D7E27D554}" type="pres">
      <dgm:prSet presAssocID="{C577A0A5-E5B5-4FE8-BF1A-71F4635458C0}" presName="srcNode" presStyleLbl="node1" presStyleIdx="0" presStyleCnt="7"/>
      <dgm:spPr/>
    </dgm:pt>
    <dgm:pt modelId="{1B763C8F-11B3-4C4C-9C18-EA822824B415}" type="pres">
      <dgm:prSet presAssocID="{C577A0A5-E5B5-4FE8-BF1A-71F4635458C0}" presName="conn" presStyleLbl="parChTrans1D2" presStyleIdx="0" presStyleCnt="1"/>
      <dgm:spPr/>
      <dgm:t>
        <a:bodyPr/>
        <a:lstStyle/>
        <a:p>
          <a:endParaRPr lang="ru-RU"/>
        </a:p>
      </dgm:t>
    </dgm:pt>
    <dgm:pt modelId="{428BD7A1-1D04-41FF-A079-C783893F6C1C}" type="pres">
      <dgm:prSet presAssocID="{C577A0A5-E5B5-4FE8-BF1A-71F4635458C0}" presName="extraNode" presStyleLbl="node1" presStyleIdx="0" presStyleCnt="7"/>
      <dgm:spPr/>
    </dgm:pt>
    <dgm:pt modelId="{97142E54-2EFC-4AE2-881D-B0BD981A4BB4}" type="pres">
      <dgm:prSet presAssocID="{C577A0A5-E5B5-4FE8-BF1A-71F4635458C0}" presName="dstNode" presStyleLbl="node1" presStyleIdx="0" presStyleCnt="7"/>
      <dgm:spPr/>
    </dgm:pt>
    <dgm:pt modelId="{A2699677-A738-4A89-9534-EF05EF5042FF}" type="pres">
      <dgm:prSet presAssocID="{87EA5426-BE29-4E3C-8138-6D89B62B0C01}" presName="text_1" presStyleLbl="node1" presStyleIdx="0" presStyleCnt="7" custScaleY="120827" custLinFactNeighborX="1151" custLinFactNeighborY="-231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155882-773E-46F8-B27E-F69D5C62C258}" type="pres">
      <dgm:prSet presAssocID="{87EA5426-BE29-4E3C-8138-6D89B62B0C01}" presName="accent_1" presStyleCnt="0"/>
      <dgm:spPr/>
    </dgm:pt>
    <dgm:pt modelId="{601D24C1-247A-4108-926B-910545923647}" type="pres">
      <dgm:prSet presAssocID="{87EA5426-BE29-4E3C-8138-6D89B62B0C01}" presName="accentRepeatNode" presStyleLbl="solidFgAcc1" presStyleIdx="0" presStyleCnt="7"/>
      <dgm:spPr>
        <a:solidFill>
          <a:srgbClr val="4F8F64"/>
        </a:solidFill>
      </dgm:spPr>
    </dgm:pt>
    <dgm:pt modelId="{B2EC9317-E485-4FCE-8153-F266075F51DE}" type="pres">
      <dgm:prSet presAssocID="{1CB921C2-5374-4F65-B756-9A86BCCA703E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65F211-92D6-4716-ADDD-A4D9C49F8D75}" type="pres">
      <dgm:prSet presAssocID="{1CB921C2-5374-4F65-B756-9A86BCCA703E}" presName="accent_2" presStyleCnt="0"/>
      <dgm:spPr/>
    </dgm:pt>
    <dgm:pt modelId="{2DC82569-661E-48FC-B734-16AF4E2E12FF}" type="pres">
      <dgm:prSet presAssocID="{1CB921C2-5374-4F65-B756-9A86BCCA703E}" presName="accentRepeatNode" presStyleLbl="solidFgAcc1" presStyleIdx="1" presStyleCnt="7"/>
      <dgm:spPr>
        <a:solidFill>
          <a:srgbClr val="4F8F64"/>
        </a:solidFill>
      </dgm:spPr>
    </dgm:pt>
    <dgm:pt modelId="{3E4D7499-2AA9-4D6A-9190-23878B2F46CC}" type="pres">
      <dgm:prSet presAssocID="{DF652744-3DA2-4B65-9F7E-88330B0B30E3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0AD62E-ABF3-49D0-9063-12900195CD80}" type="pres">
      <dgm:prSet presAssocID="{DF652744-3DA2-4B65-9F7E-88330B0B30E3}" presName="accent_3" presStyleCnt="0"/>
      <dgm:spPr/>
    </dgm:pt>
    <dgm:pt modelId="{D2B03EFA-2CBC-4F5C-9D59-052DC729B56B}" type="pres">
      <dgm:prSet presAssocID="{DF652744-3DA2-4B65-9F7E-88330B0B30E3}" presName="accentRepeatNode" presStyleLbl="solidFgAcc1" presStyleIdx="2" presStyleCnt="7"/>
      <dgm:spPr>
        <a:solidFill>
          <a:srgbClr val="4F8F64"/>
        </a:solidFill>
      </dgm:spPr>
    </dgm:pt>
    <dgm:pt modelId="{65185D77-17B7-49AF-AA0B-ED25C92BCC74}" type="pres">
      <dgm:prSet presAssocID="{10680B56-B1BA-44BF-A2D3-E6E32117157A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57F9B1-2F30-48C3-B87D-77ECD76694DA}" type="pres">
      <dgm:prSet presAssocID="{10680B56-B1BA-44BF-A2D3-E6E32117157A}" presName="accent_4" presStyleCnt="0"/>
      <dgm:spPr/>
    </dgm:pt>
    <dgm:pt modelId="{4BC71FA1-8CBE-4FF5-B8F8-EAC9A38B1DF0}" type="pres">
      <dgm:prSet presAssocID="{10680B56-B1BA-44BF-A2D3-E6E32117157A}" presName="accentRepeatNode" presStyleLbl="solidFgAcc1" presStyleIdx="3" presStyleCnt="7"/>
      <dgm:spPr>
        <a:solidFill>
          <a:srgbClr val="4F8F64"/>
        </a:solidFill>
      </dgm:spPr>
    </dgm:pt>
    <dgm:pt modelId="{34169660-1869-46C3-AF3C-33B08F3C4687}" type="pres">
      <dgm:prSet presAssocID="{79070E23-F9DD-4C85-B20A-922C5C46EBEE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F0E70D-020B-44F0-B830-A37EC6727B56}" type="pres">
      <dgm:prSet presAssocID="{79070E23-F9DD-4C85-B20A-922C5C46EBEE}" presName="accent_5" presStyleCnt="0"/>
      <dgm:spPr/>
    </dgm:pt>
    <dgm:pt modelId="{4CCBBCAF-E079-4DC1-B9AD-603D5796A59B}" type="pres">
      <dgm:prSet presAssocID="{79070E23-F9DD-4C85-B20A-922C5C46EBEE}" presName="accentRepeatNode" presStyleLbl="solidFgAcc1" presStyleIdx="4" presStyleCnt="7"/>
      <dgm:spPr>
        <a:solidFill>
          <a:srgbClr val="4F8F64"/>
        </a:solidFill>
      </dgm:spPr>
    </dgm:pt>
    <dgm:pt modelId="{51FF7415-A1DD-48F7-916C-34C5D4192AD1}" type="pres">
      <dgm:prSet presAssocID="{A9E407BF-7137-48F2-9169-289A84F24D5C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DDE583-927E-4668-B4F5-034612723C07}" type="pres">
      <dgm:prSet presAssocID="{A9E407BF-7137-48F2-9169-289A84F24D5C}" presName="accent_6" presStyleCnt="0"/>
      <dgm:spPr/>
    </dgm:pt>
    <dgm:pt modelId="{54DBABCC-7099-4DFF-B01F-13FCF373AB78}" type="pres">
      <dgm:prSet presAssocID="{A9E407BF-7137-48F2-9169-289A84F24D5C}" presName="accentRepeatNode" presStyleLbl="solidFgAcc1" presStyleIdx="5" presStyleCnt="7"/>
      <dgm:spPr>
        <a:solidFill>
          <a:srgbClr val="4F8F64"/>
        </a:solidFill>
      </dgm:spPr>
    </dgm:pt>
    <dgm:pt modelId="{B6E3D0EA-30C1-4ADA-BDEC-20910B9339B1}" type="pres">
      <dgm:prSet presAssocID="{68AABDAD-512C-48F0-8765-7DC1CC5370F4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94CD72-EC52-4359-BB75-04CDFBD2337F}" type="pres">
      <dgm:prSet presAssocID="{68AABDAD-512C-48F0-8765-7DC1CC5370F4}" presName="accent_7" presStyleCnt="0"/>
      <dgm:spPr/>
    </dgm:pt>
    <dgm:pt modelId="{CEA3FB14-673A-4FAF-B550-EA8FA4DF2BF2}" type="pres">
      <dgm:prSet presAssocID="{68AABDAD-512C-48F0-8765-7DC1CC5370F4}" presName="accentRepeatNode" presStyleLbl="solidFgAcc1" presStyleIdx="6" presStyleCnt="7"/>
      <dgm:spPr>
        <a:solidFill>
          <a:srgbClr val="4F8F64"/>
        </a:solidFill>
      </dgm:spPr>
    </dgm:pt>
  </dgm:ptLst>
  <dgm:cxnLst>
    <dgm:cxn modelId="{182C0CA1-5A00-44B0-9DDE-F2B821D1DCB1}" type="presOf" srcId="{87EA5426-BE29-4E3C-8138-6D89B62B0C01}" destId="{A2699677-A738-4A89-9534-EF05EF5042FF}" srcOrd="0" destOrd="0" presId="urn:microsoft.com/office/officeart/2008/layout/VerticalCurvedList"/>
    <dgm:cxn modelId="{E654B002-C134-4715-8343-6C2B6B260DC0}" srcId="{C577A0A5-E5B5-4FE8-BF1A-71F4635458C0}" destId="{8F47106E-3CC8-4622-BFD3-C993DCC72489}" srcOrd="11" destOrd="0" parTransId="{B06AFE10-EEAD-4AC6-A160-D876CB765624}" sibTransId="{6FB5E42A-639E-4F36-8A82-441A7810EB6A}"/>
    <dgm:cxn modelId="{CD9967C6-4CF4-4BFD-AEA0-96EC377499E6}" srcId="{C577A0A5-E5B5-4FE8-BF1A-71F4635458C0}" destId="{873A9B52-36C7-4C06-A55D-BDCFFF1489E5}" srcOrd="12" destOrd="0" parTransId="{3BBD70D5-9DFE-46F1-A01F-B9C04B80F553}" sibTransId="{F0A2299F-CFFA-4BE3-A300-8DC929AEA16D}"/>
    <dgm:cxn modelId="{746FE9B8-DDF6-4B27-A11E-1648EDC4589E}" srcId="{C577A0A5-E5B5-4FE8-BF1A-71F4635458C0}" destId="{35FEDC1F-6172-409E-956B-BF8145A0E5AC}" srcOrd="10" destOrd="0" parTransId="{FC2FDC8C-1E1E-48D4-9047-929C94D27418}" sibTransId="{8BBCE141-6F77-4B71-A408-7D2EF2D8D229}"/>
    <dgm:cxn modelId="{27EF97C3-6DCA-4073-9FB8-FF0C7D04DD48}" srcId="{C577A0A5-E5B5-4FE8-BF1A-71F4635458C0}" destId="{68AABDAD-512C-48F0-8765-7DC1CC5370F4}" srcOrd="6" destOrd="0" parTransId="{3E739346-9CAF-4A60-A3BE-09D2FB39E441}" sibTransId="{75BB5A80-FBA7-4BDE-8DCE-6F446B0A3FAF}"/>
    <dgm:cxn modelId="{54025501-C958-4EDF-8173-4DAE376D2B95}" srcId="{C577A0A5-E5B5-4FE8-BF1A-71F4635458C0}" destId="{87EA5426-BE29-4E3C-8138-6D89B62B0C01}" srcOrd="0" destOrd="0" parTransId="{7199F170-20F3-4288-AAE6-35AE697F2EA8}" sibTransId="{CE0193ED-876D-43F5-86DC-A4851F337FE4}"/>
    <dgm:cxn modelId="{63FB85E1-E25E-47AB-8531-9901B0166728}" srcId="{C577A0A5-E5B5-4FE8-BF1A-71F4635458C0}" destId="{79070E23-F9DD-4C85-B20A-922C5C46EBEE}" srcOrd="4" destOrd="0" parTransId="{02973CF5-5054-4B22-80C2-D93D8F2F0D73}" sibTransId="{4A8F4CAE-3F4C-44A2-9A6F-465D38A1E287}"/>
    <dgm:cxn modelId="{5F9C9303-80DB-456C-B64D-968AFAB1C666}" srcId="{C577A0A5-E5B5-4FE8-BF1A-71F4635458C0}" destId="{A9E407BF-7137-48F2-9169-289A84F24D5C}" srcOrd="5" destOrd="0" parTransId="{2D3267B2-5470-467F-A250-BCDE958B0F0F}" sibTransId="{30A3EFE9-065B-4069-817E-BA5D3D711781}"/>
    <dgm:cxn modelId="{E55B1B8F-631D-4C8C-88FC-BE355462A4AD}" srcId="{C577A0A5-E5B5-4FE8-BF1A-71F4635458C0}" destId="{1CB921C2-5374-4F65-B756-9A86BCCA703E}" srcOrd="1" destOrd="0" parTransId="{0EF17E7C-AD9D-4157-A2D1-89D9760F3084}" sibTransId="{726FBF9F-7DA5-4BF3-97D3-31902BF047E6}"/>
    <dgm:cxn modelId="{7CA7D737-BB50-496E-90EE-288EC4A43666}" type="presOf" srcId="{79070E23-F9DD-4C85-B20A-922C5C46EBEE}" destId="{34169660-1869-46C3-AF3C-33B08F3C4687}" srcOrd="0" destOrd="0" presId="urn:microsoft.com/office/officeart/2008/layout/VerticalCurvedList"/>
    <dgm:cxn modelId="{0B93CB9F-5B85-4069-A1EA-075F5FE4AB54}" srcId="{C577A0A5-E5B5-4FE8-BF1A-71F4635458C0}" destId="{10680B56-B1BA-44BF-A2D3-E6E32117157A}" srcOrd="3" destOrd="0" parTransId="{D7799C8E-813B-4472-9FA3-B27FA884764E}" sibTransId="{BF0E789D-B4E7-4C3C-8AA4-DB47E8139454}"/>
    <dgm:cxn modelId="{E399CF50-E614-4C70-ADBA-8641E8683EEB}" srcId="{C577A0A5-E5B5-4FE8-BF1A-71F4635458C0}" destId="{DF652744-3DA2-4B65-9F7E-88330B0B30E3}" srcOrd="2" destOrd="0" parTransId="{E961AC16-3BEC-47C8-9035-A3F0CE7485AA}" sibTransId="{CBA4D015-28C6-4FBA-9A31-4677674E26AC}"/>
    <dgm:cxn modelId="{4A73F889-86B7-434D-9B1F-C387E8DEA795}" type="presOf" srcId="{68AABDAD-512C-48F0-8765-7DC1CC5370F4}" destId="{B6E3D0EA-30C1-4ADA-BDEC-20910B9339B1}" srcOrd="0" destOrd="0" presId="urn:microsoft.com/office/officeart/2008/layout/VerticalCurvedList"/>
    <dgm:cxn modelId="{7D671E81-88FD-48F0-B9C4-4FE3CABCB004}" srcId="{C577A0A5-E5B5-4FE8-BF1A-71F4635458C0}" destId="{12956557-968F-48B2-A847-7AABEA4F5BDB}" srcOrd="7" destOrd="0" parTransId="{0BD7544A-9837-4904-9C77-561A151539EF}" sibTransId="{8185ABDF-F60C-41E0-A9B6-D74A75562CF5}"/>
    <dgm:cxn modelId="{B9E23C6A-A3C8-4A89-9E7F-47AE678EA44B}" srcId="{C577A0A5-E5B5-4FE8-BF1A-71F4635458C0}" destId="{31DCB850-3EF8-4E6C-B554-61303E7788A1}" srcOrd="9" destOrd="0" parTransId="{1E8B665F-DC04-4E64-8E26-7E2AB5F42EBD}" sibTransId="{56ED467E-3F36-472E-9FED-26AC04AC4637}"/>
    <dgm:cxn modelId="{6CC90B9C-C918-4252-A217-5E9866D0AA0C}" type="presOf" srcId="{DF652744-3DA2-4B65-9F7E-88330B0B30E3}" destId="{3E4D7499-2AA9-4D6A-9190-23878B2F46CC}" srcOrd="0" destOrd="0" presId="urn:microsoft.com/office/officeart/2008/layout/VerticalCurvedList"/>
    <dgm:cxn modelId="{DF193017-547A-4A48-A926-A389031360FE}" type="presOf" srcId="{10680B56-B1BA-44BF-A2D3-E6E32117157A}" destId="{65185D77-17B7-49AF-AA0B-ED25C92BCC74}" srcOrd="0" destOrd="0" presId="urn:microsoft.com/office/officeart/2008/layout/VerticalCurvedList"/>
    <dgm:cxn modelId="{678DBF42-3250-4AD6-A94C-8B6EEE49450C}" type="presOf" srcId="{C577A0A5-E5B5-4FE8-BF1A-71F4635458C0}" destId="{FCA78D21-4975-4303-AE2A-9B2B4B27A99A}" srcOrd="0" destOrd="0" presId="urn:microsoft.com/office/officeart/2008/layout/VerticalCurvedList"/>
    <dgm:cxn modelId="{96A75693-ADC1-4A2F-9F0C-9C97C5035CC7}" type="presOf" srcId="{CE0193ED-876D-43F5-86DC-A4851F337FE4}" destId="{1B763C8F-11B3-4C4C-9C18-EA822824B415}" srcOrd="0" destOrd="0" presId="urn:microsoft.com/office/officeart/2008/layout/VerticalCurvedList"/>
    <dgm:cxn modelId="{826FB3AF-FD27-46F1-91E9-6A708389F5AD}" type="presOf" srcId="{1CB921C2-5374-4F65-B756-9A86BCCA703E}" destId="{B2EC9317-E485-4FCE-8153-F266075F51DE}" srcOrd="0" destOrd="0" presId="urn:microsoft.com/office/officeart/2008/layout/VerticalCurvedList"/>
    <dgm:cxn modelId="{6F94244F-8B87-4410-9B6C-64601FF67CE7}" srcId="{C577A0A5-E5B5-4FE8-BF1A-71F4635458C0}" destId="{3B3DE9F3-4687-49CF-A943-B76EC774E40B}" srcOrd="8" destOrd="0" parTransId="{E8402DB8-7A5C-4D33-A0DB-96C12C0419A1}" sibTransId="{CB082A45-E05C-42B4-8A6F-EAB017631A46}"/>
    <dgm:cxn modelId="{1107352E-D5FA-459E-8FA1-5D593F29151A}" type="presOf" srcId="{A9E407BF-7137-48F2-9169-289A84F24D5C}" destId="{51FF7415-A1DD-48F7-916C-34C5D4192AD1}" srcOrd="0" destOrd="0" presId="urn:microsoft.com/office/officeart/2008/layout/VerticalCurvedList"/>
    <dgm:cxn modelId="{0A4F332A-9C59-4E70-AD84-DF17A76F2F19}" type="presParOf" srcId="{FCA78D21-4975-4303-AE2A-9B2B4B27A99A}" destId="{A7F767E7-7BCC-481D-A272-E2C205629DCA}" srcOrd="0" destOrd="0" presId="urn:microsoft.com/office/officeart/2008/layout/VerticalCurvedList"/>
    <dgm:cxn modelId="{C6C1AA1B-4AFB-4969-9FFC-8C6CBCE40ABE}" type="presParOf" srcId="{A7F767E7-7BCC-481D-A272-E2C205629DCA}" destId="{48521D1B-6BDD-45A9-834D-F82934545AAE}" srcOrd="0" destOrd="0" presId="urn:microsoft.com/office/officeart/2008/layout/VerticalCurvedList"/>
    <dgm:cxn modelId="{88A88442-BE56-415D-B6F6-DC7A3E178F71}" type="presParOf" srcId="{48521D1B-6BDD-45A9-834D-F82934545AAE}" destId="{C6E90061-1352-48CC-B4EE-655D7E27D554}" srcOrd="0" destOrd="0" presId="urn:microsoft.com/office/officeart/2008/layout/VerticalCurvedList"/>
    <dgm:cxn modelId="{C26AEC8F-2AAD-41D0-A829-D0F7CF940333}" type="presParOf" srcId="{48521D1B-6BDD-45A9-834D-F82934545AAE}" destId="{1B763C8F-11B3-4C4C-9C18-EA822824B415}" srcOrd="1" destOrd="0" presId="urn:microsoft.com/office/officeart/2008/layout/VerticalCurvedList"/>
    <dgm:cxn modelId="{314FEC5F-207B-4F06-83E4-48DD665EEEC9}" type="presParOf" srcId="{48521D1B-6BDD-45A9-834D-F82934545AAE}" destId="{428BD7A1-1D04-41FF-A079-C783893F6C1C}" srcOrd="2" destOrd="0" presId="urn:microsoft.com/office/officeart/2008/layout/VerticalCurvedList"/>
    <dgm:cxn modelId="{748BA51F-EA12-4E58-B412-0398C30EF40B}" type="presParOf" srcId="{48521D1B-6BDD-45A9-834D-F82934545AAE}" destId="{97142E54-2EFC-4AE2-881D-B0BD981A4BB4}" srcOrd="3" destOrd="0" presId="urn:microsoft.com/office/officeart/2008/layout/VerticalCurvedList"/>
    <dgm:cxn modelId="{C0D33E7F-EA8D-4ADB-BFAC-73EFBEE76605}" type="presParOf" srcId="{A7F767E7-7BCC-481D-A272-E2C205629DCA}" destId="{A2699677-A738-4A89-9534-EF05EF5042FF}" srcOrd="1" destOrd="0" presId="urn:microsoft.com/office/officeart/2008/layout/VerticalCurvedList"/>
    <dgm:cxn modelId="{BD0FBA40-C2F0-488F-9F5C-8255B055AB19}" type="presParOf" srcId="{A7F767E7-7BCC-481D-A272-E2C205629DCA}" destId="{0A155882-773E-46F8-B27E-F69D5C62C258}" srcOrd="2" destOrd="0" presId="urn:microsoft.com/office/officeart/2008/layout/VerticalCurvedList"/>
    <dgm:cxn modelId="{75920EDA-AAF4-4699-8CE4-3B0E73D4E3CF}" type="presParOf" srcId="{0A155882-773E-46F8-B27E-F69D5C62C258}" destId="{601D24C1-247A-4108-926B-910545923647}" srcOrd="0" destOrd="0" presId="urn:microsoft.com/office/officeart/2008/layout/VerticalCurvedList"/>
    <dgm:cxn modelId="{DD6E2CBD-268B-4CE7-AD0B-689059E7810E}" type="presParOf" srcId="{A7F767E7-7BCC-481D-A272-E2C205629DCA}" destId="{B2EC9317-E485-4FCE-8153-F266075F51DE}" srcOrd="3" destOrd="0" presId="urn:microsoft.com/office/officeart/2008/layout/VerticalCurvedList"/>
    <dgm:cxn modelId="{C9E6A1D8-282D-47BA-82C8-6CB99D244A9C}" type="presParOf" srcId="{A7F767E7-7BCC-481D-A272-E2C205629DCA}" destId="{D765F211-92D6-4716-ADDD-A4D9C49F8D75}" srcOrd="4" destOrd="0" presId="urn:microsoft.com/office/officeart/2008/layout/VerticalCurvedList"/>
    <dgm:cxn modelId="{9400D2DB-8CBF-4292-8484-A7111463B02F}" type="presParOf" srcId="{D765F211-92D6-4716-ADDD-A4D9C49F8D75}" destId="{2DC82569-661E-48FC-B734-16AF4E2E12FF}" srcOrd="0" destOrd="0" presId="urn:microsoft.com/office/officeart/2008/layout/VerticalCurvedList"/>
    <dgm:cxn modelId="{B3326011-B9AE-40A4-99F2-C041F7BE8B5B}" type="presParOf" srcId="{A7F767E7-7BCC-481D-A272-E2C205629DCA}" destId="{3E4D7499-2AA9-4D6A-9190-23878B2F46CC}" srcOrd="5" destOrd="0" presId="urn:microsoft.com/office/officeart/2008/layout/VerticalCurvedList"/>
    <dgm:cxn modelId="{485B35A8-2D88-4600-AB09-40E6CB8E5EFD}" type="presParOf" srcId="{A7F767E7-7BCC-481D-A272-E2C205629DCA}" destId="{B40AD62E-ABF3-49D0-9063-12900195CD80}" srcOrd="6" destOrd="0" presId="urn:microsoft.com/office/officeart/2008/layout/VerticalCurvedList"/>
    <dgm:cxn modelId="{1DB05722-5E6B-4963-BE7D-7AB8F279C140}" type="presParOf" srcId="{B40AD62E-ABF3-49D0-9063-12900195CD80}" destId="{D2B03EFA-2CBC-4F5C-9D59-052DC729B56B}" srcOrd="0" destOrd="0" presId="urn:microsoft.com/office/officeart/2008/layout/VerticalCurvedList"/>
    <dgm:cxn modelId="{5CFDDF8D-542A-429B-963A-7B9FB2CAD7CC}" type="presParOf" srcId="{A7F767E7-7BCC-481D-A272-E2C205629DCA}" destId="{65185D77-17B7-49AF-AA0B-ED25C92BCC74}" srcOrd="7" destOrd="0" presId="urn:microsoft.com/office/officeart/2008/layout/VerticalCurvedList"/>
    <dgm:cxn modelId="{61D6B318-6A28-44C6-91B3-3282F3D295ED}" type="presParOf" srcId="{A7F767E7-7BCC-481D-A272-E2C205629DCA}" destId="{E857F9B1-2F30-48C3-B87D-77ECD76694DA}" srcOrd="8" destOrd="0" presId="urn:microsoft.com/office/officeart/2008/layout/VerticalCurvedList"/>
    <dgm:cxn modelId="{38D42514-CACE-45E0-B3BD-37948AB87BB2}" type="presParOf" srcId="{E857F9B1-2F30-48C3-B87D-77ECD76694DA}" destId="{4BC71FA1-8CBE-4FF5-B8F8-EAC9A38B1DF0}" srcOrd="0" destOrd="0" presId="urn:microsoft.com/office/officeart/2008/layout/VerticalCurvedList"/>
    <dgm:cxn modelId="{6911FE5B-11E9-4ADE-BEBB-77C7028902E1}" type="presParOf" srcId="{A7F767E7-7BCC-481D-A272-E2C205629DCA}" destId="{34169660-1869-46C3-AF3C-33B08F3C4687}" srcOrd="9" destOrd="0" presId="urn:microsoft.com/office/officeart/2008/layout/VerticalCurvedList"/>
    <dgm:cxn modelId="{D5F8C192-5545-4B9C-8586-082B5998EC45}" type="presParOf" srcId="{A7F767E7-7BCC-481D-A272-E2C205629DCA}" destId="{D9F0E70D-020B-44F0-B830-A37EC6727B56}" srcOrd="10" destOrd="0" presId="urn:microsoft.com/office/officeart/2008/layout/VerticalCurvedList"/>
    <dgm:cxn modelId="{0442CEA1-87AF-4761-822B-982118AA6480}" type="presParOf" srcId="{D9F0E70D-020B-44F0-B830-A37EC6727B56}" destId="{4CCBBCAF-E079-4DC1-B9AD-603D5796A59B}" srcOrd="0" destOrd="0" presId="urn:microsoft.com/office/officeart/2008/layout/VerticalCurvedList"/>
    <dgm:cxn modelId="{1978BBA9-793F-4ACC-960B-58D9E330C8A3}" type="presParOf" srcId="{A7F767E7-7BCC-481D-A272-E2C205629DCA}" destId="{51FF7415-A1DD-48F7-916C-34C5D4192AD1}" srcOrd="11" destOrd="0" presId="urn:microsoft.com/office/officeart/2008/layout/VerticalCurvedList"/>
    <dgm:cxn modelId="{392068F0-91A5-4432-94E3-A864AF828FA2}" type="presParOf" srcId="{A7F767E7-7BCC-481D-A272-E2C205629DCA}" destId="{2EDDE583-927E-4668-B4F5-034612723C07}" srcOrd="12" destOrd="0" presId="urn:microsoft.com/office/officeart/2008/layout/VerticalCurvedList"/>
    <dgm:cxn modelId="{EFE92801-DC7D-4D22-A702-3A0705FC9D0B}" type="presParOf" srcId="{2EDDE583-927E-4668-B4F5-034612723C07}" destId="{54DBABCC-7099-4DFF-B01F-13FCF373AB78}" srcOrd="0" destOrd="0" presId="urn:microsoft.com/office/officeart/2008/layout/VerticalCurvedList"/>
    <dgm:cxn modelId="{6BF32724-DAF4-4F2B-92B4-160493BE62C5}" type="presParOf" srcId="{A7F767E7-7BCC-481D-A272-E2C205629DCA}" destId="{B6E3D0EA-30C1-4ADA-BDEC-20910B9339B1}" srcOrd="13" destOrd="0" presId="urn:microsoft.com/office/officeart/2008/layout/VerticalCurvedList"/>
    <dgm:cxn modelId="{915C8F64-B408-44FF-9918-D0743E3BE94B}" type="presParOf" srcId="{A7F767E7-7BCC-481D-A272-E2C205629DCA}" destId="{9E94CD72-EC52-4359-BB75-04CDFBD2337F}" srcOrd="14" destOrd="0" presId="urn:microsoft.com/office/officeart/2008/layout/VerticalCurvedList"/>
    <dgm:cxn modelId="{0F9E8FFB-FA33-490A-8EAC-86EC70EA0FB5}" type="presParOf" srcId="{9E94CD72-EC52-4359-BB75-04CDFBD2337F}" destId="{CEA3FB14-673A-4FAF-B550-EA8FA4DF2BF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B3C720-622E-4712-8F74-7BFB093404B6}">
      <dsp:nvSpPr>
        <dsp:cNvPr id="0" name=""/>
        <dsp:cNvSpPr/>
      </dsp:nvSpPr>
      <dsp:spPr>
        <a:xfrm>
          <a:off x="0" y="0"/>
          <a:ext cx="7128792" cy="2010201"/>
        </a:xfrm>
        <a:prstGeom prst="rect">
          <a:avLst/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 dirty="0"/>
        </a:p>
      </dsp:txBody>
      <dsp:txXfrm>
        <a:off x="0" y="0"/>
        <a:ext cx="7128792" cy="2010201"/>
      </dsp:txXfrm>
    </dsp:sp>
    <dsp:sp modelId="{A19128AE-6BDF-45B0-ADC7-EAE428498D9D}">
      <dsp:nvSpPr>
        <dsp:cNvPr id="0" name=""/>
        <dsp:cNvSpPr/>
      </dsp:nvSpPr>
      <dsp:spPr>
        <a:xfrm>
          <a:off x="0" y="1729793"/>
          <a:ext cx="1782197" cy="478223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100" kern="1200"/>
        </a:p>
      </dsp:txBody>
      <dsp:txXfrm>
        <a:off x="0" y="1729793"/>
        <a:ext cx="1782197" cy="4782238"/>
      </dsp:txXfrm>
    </dsp:sp>
    <dsp:sp modelId="{44D48135-5DCA-4018-8D71-82E50482BE84}">
      <dsp:nvSpPr>
        <dsp:cNvPr id="0" name=""/>
        <dsp:cNvSpPr/>
      </dsp:nvSpPr>
      <dsp:spPr>
        <a:xfrm>
          <a:off x="1782198" y="1729793"/>
          <a:ext cx="1782197" cy="478223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100" kern="1200" dirty="0"/>
        </a:p>
      </dsp:txBody>
      <dsp:txXfrm>
        <a:off x="1782198" y="1729793"/>
        <a:ext cx="1782197" cy="4782238"/>
      </dsp:txXfrm>
    </dsp:sp>
    <dsp:sp modelId="{3CFF90CD-C125-46FD-A979-1A5D6C881A0E}">
      <dsp:nvSpPr>
        <dsp:cNvPr id="0" name=""/>
        <dsp:cNvSpPr/>
      </dsp:nvSpPr>
      <dsp:spPr>
        <a:xfrm>
          <a:off x="3564396" y="1729793"/>
          <a:ext cx="1782197" cy="478223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/>
        </a:p>
      </dsp:txBody>
      <dsp:txXfrm>
        <a:off x="3564396" y="1729793"/>
        <a:ext cx="1782197" cy="4782238"/>
      </dsp:txXfrm>
    </dsp:sp>
    <dsp:sp modelId="{C30C878F-9977-40B2-B4E1-2FA7CD2B34BB}">
      <dsp:nvSpPr>
        <dsp:cNvPr id="0" name=""/>
        <dsp:cNvSpPr/>
      </dsp:nvSpPr>
      <dsp:spPr>
        <a:xfrm>
          <a:off x="5346593" y="1729793"/>
          <a:ext cx="1782197" cy="478223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210" tIns="156210" rIns="156210" bIns="156210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100" kern="1200" dirty="0"/>
        </a:p>
      </dsp:txBody>
      <dsp:txXfrm>
        <a:off x="5346593" y="1729793"/>
        <a:ext cx="1782197" cy="4782238"/>
      </dsp:txXfrm>
    </dsp:sp>
    <dsp:sp modelId="{3B0C8837-2448-44B5-AA4A-91759781C87A}">
      <dsp:nvSpPr>
        <dsp:cNvPr id="0" name=""/>
        <dsp:cNvSpPr/>
      </dsp:nvSpPr>
      <dsp:spPr>
        <a:xfrm>
          <a:off x="0" y="6231623"/>
          <a:ext cx="7128792" cy="469046"/>
        </a:xfrm>
        <a:prstGeom prst="rect">
          <a:avLst/>
        </a:prstGeom>
        <a:solidFill>
          <a:schemeClr val="accent4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763C8F-11B3-4C4C-9C18-EA822824B415}">
      <dsp:nvSpPr>
        <dsp:cNvPr id="0" name=""/>
        <dsp:cNvSpPr/>
      </dsp:nvSpPr>
      <dsp:spPr>
        <a:xfrm>
          <a:off x="-6948398" y="-1063204"/>
          <a:ext cx="8276436" cy="8276436"/>
        </a:xfrm>
        <a:prstGeom prst="blockArc">
          <a:avLst>
            <a:gd name="adj1" fmla="val 18900000"/>
            <a:gd name="adj2" fmla="val 2700000"/>
            <a:gd name="adj3" fmla="val 261"/>
          </a:avLst>
        </a:prstGeom>
        <a:noFill/>
        <a:ln w="9525" cap="flat" cmpd="sng" algn="ctr">
          <a:solidFill>
            <a:schemeClr val="accent4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699677-A738-4A89-9534-EF05EF5042FF}">
      <dsp:nvSpPr>
        <dsp:cNvPr id="0" name=""/>
        <dsp:cNvSpPr/>
      </dsp:nvSpPr>
      <dsp:spPr>
        <a:xfrm>
          <a:off x="513527" y="92089"/>
          <a:ext cx="7135212" cy="675319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3638" tIns="43180" rIns="43180" bIns="4318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>
        <a:off x="513527" y="92089"/>
        <a:ext cx="7135212" cy="675319"/>
      </dsp:txXfrm>
    </dsp:sp>
    <dsp:sp modelId="{601D24C1-247A-4108-926B-910545923647}">
      <dsp:nvSpPr>
        <dsp:cNvPr id="0" name=""/>
        <dsp:cNvSpPr/>
      </dsp:nvSpPr>
      <dsp:spPr>
        <a:xfrm>
          <a:off x="82102" y="209715"/>
          <a:ext cx="698643" cy="698643"/>
        </a:xfrm>
        <a:prstGeom prst="ellipse">
          <a:avLst/>
        </a:prstGeom>
        <a:solidFill>
          <a:srgbClr val="4F8F64"/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EC9317-E485-4FCE-8153-F266075F51DE}">
      <dsp:nvSpPr>
        <dsp:cNvPr id="0" name=""/>
        <dsp:cNvSpPr/>
      </dsp:nvSpPr>
      <dsp:spPr>
        <a:xfrm>
          <a:off x="937571" y="1118443"/>
          <a:ext cx="6629065" cy="55891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3638" tIns="40640" rIns="40640" bIns="4064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развивать творчество, способность к  самовыражению  и воплощению своих замыслов в различных видах художественно-изобразительной  и музыкальной деятельности;</a:t>
          </a:r>
          <a:endParaRPr lang="ru-RU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37571" y="1118443"/>
        <a:ext cx="6629065" cy="558914"/>
      </dsp:txXfrm>
    </dsp:sp>
    <dsp:sp modelId="{2DC82569-661E-48FC-B734-16AF4E2E12FF}">
      <dsp:nvSpPr>
        <dsp:cNvPr id="0" name=""/>
        <dsp:cNvSpPr/>
      </dsp:nvSpPr>
      <dsp:spPr>
        <a:xfrm>
          <a:off x="588250" y="1048579"/>
          <a:ext cx="698643" cy="698643"/>
        </a:xfrm>
        <a:prstGeom prst="ellipse">
          <a:avLst/>
        </a:prstGeom>
        <a:solidFill>
          <a:srgbClr val="4F8F64"/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E4D7499-2AA9-4D6A-9190-23878B2F46CC}">
      <dsp:nvSpPr>
        <dsp:cNvPr id="0" name=""/>
        <dsp:cNvSpPr/>
      </dsp:nvSpPr>
      <dsp:spPr>
        <a:xfrm>
          <a:off x="1214937" y="1956692"/>
          <a:ext cx="6351699" cy="55891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3638" tIns="43180" rIns="43180" bIns="43180" numCol="1" spcCol="1270" anchor="ctr" anchorCtr="0">
          <a:noAutofit/>
        </a:bodyPr>
        <a:lstStyle/>
        <a:p>
          <a:pPr lvl="0" algn="just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воспитывать эстетические чувства и развивать интерес  к произведениям  искусства, литературы и фольклора;</a:t>
          </a:r>
          <a:endParaRPr lang="ru-RU" sz="17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14937" y="1956692"/>
        <a:ext cx="6351699" cy="558914"/>
      </dsp:txXfrm>
    </dsp:sp>
    <dsp:sp modelId="{D2B03EFA-2CBC-4F5C-9D59-052DC729B56B}">
      <dsp:nvSpPr>
        <dsp:cNvPr id="0" name=""/>
        <dsp:cNvSpPr/>
      </dsp:nvSpPr>
      <dsp:spPr>
        <a:xfrm>
          <a:off x="865616" y="1886828"/>
          <a:ext cx="698643" cy="698643"/>
        </a:xfrm>
        <a:prstGeom prst="ellipse">
          <a:avLst/>
        </a:prstGeom>
        <a:solidFill>
          <a:srgbClr val="4F8F64"/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185D77-17B7-49AF-AA0B-ED25C92BCC74}">
      <dsp:nvSpPr>
        <dsp:cNvPr id="0" name=""/>
        <dsp:cNvSpPr/>
      </dsp:nvSpPr>
      <dsp:spPr>
        <a:xfrm>
          <a:off x="1303498" y="2795556"/>
          <a:ext cx="6263138" cy="55891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3638" tIns="43180" rIns="43180" bIns="43180" numCol="1" spcCol="1270" anchor="ctr" anchorCtr="0">
          <a:noAutofit/>
        </a:bodyPr>
        <a:lstStyle/>
        <a:p>
          <a:pPr lvl="0" algn="just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познакомить детей с произведениями искусства (изобразительного и музыкального) о русских  богатырях;</a:t>
          </a:r>
          <a:endParaRPr lang="ru-RU" sz="17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303498" y="2795556"/>
        <a:ext cx="6263138" cy="558914"/>
      </dsp:txXfrm>
    </dsp:sp>
    <dsp:sp modelId="{4BC71FA1-8CBE-4FF5-B8F8-EAC9A38B1DF0}">
      <dsp:nvSpPr>
        <dsp:cNvPr id="0" name=""/>
        <dsp:cNvSpPr/>
      </dsp:nvSpPr>
      <dsp:spPr>
        <a:xfrm>
          <a:off x="954176" y="2725691"/>
          <a:ext cx="698643" cy="698643"/>
        </a:xfrm>
        <a:prstGeom prst="ellipse">
          <a:avLst/>
        </a:prstGeom>
        <a:solidFill>
          <a:srgbClr val="4F8F64"/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4169660-1869-46C3-AF3C-33B08F3C4687}">
      <dsp:nvSpPr>
        <dsp:cNvPr id="0" name=""/>
        <dsp:cNvSpPr/>
      </dsp:nvSpPr>
      <dsp:spPr>
        <a:xfrm>
          <a:off x="1214937" y="3634419"/>
          <a:ext cx="6351699" cy="55891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3638" tIns="43180" rIns="43180" bIns="43180" numCol="1" spcCol="1270" anchor="ctr" anchorCtr="0">
          <a:noAutofit/>
        </a:bodyPr>
        <a:lstStyle/>
        <a:p>
          <a:pPr lvl="0" algn="just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познакомить с характерными деталями  богатырских доспехов и вооружения,   их назначением;</a:t>
          </a:r>
          <a:endParaRPr lang="ru-RU" sz="17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214937" y="3634419"/>
        <a:ext cx="6351699" cy="558914"/>
      </dsp:txXfrm>
    </dsp:sp>
    <dsp:sp modelId="{4CCBBCAF-E079-4DC1-B9AD-603D5796A59B}">
      <dsp:nvSpPr>
        <dsp:cNvPr id="0" name=""/>
        <dsp:cNvSpPr/>
      </dsp:nvSpPr>
      <dsp:spPr>
        <a:xfrm>
          <a:off x="865616" y="3564555"/>
          <a:ext cx="698643" cy="698643"/>
        </a:xfrm>
        <a:prstGeom prst="ellipse">
          <a:avLst/>
        </a:prstGeom>
        <a:solidFill>
          <a:srgbClr val="4F8F64"/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FF7415-A1DD-48F7-916C-34C5D4192AD1}">
      <dsp:nvSpPr>
        <dsp:cNvPr id="0" name=""/>
        <dsp:cNvSpPr/>
      </dsp:nvSpPr>
      <dsp:spPr>
        <a:xfrm>
          <a:off x="937571" y="4472668"/>
          <a:ext cx="6629065" cy="55891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3638" tIns="40640" rIns="40640" bIns="4064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познакомить детей с былинами  и героическими сказками, о русских богатырях, вызвать у  детей  интерес к  русским богатырям - защитникам русской земли;</a:t>
          </a:r>
          <a:endParaRPr lang="ru-RU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937571" y="4472668"/>
        <a:ext cx="6629065" cy="558914"/>
      </dsp:txXfrm>
    </dsp:sp>
    <dsp:sp modelId="{54DBABCC-7099-4DFF-B01F-13FCF373AB78}">
      <dsp:nvSpPr>
        <dsp:cNvPr id="0" name=""/>
        <dsp:cNvSpPr/>
      </dsp:nvSpPr>
      <dsp:spPr>
        <a:xfrm>
          <a:off x="588250" y="4402804"/>
          <a:ext cx="698643" cy="698643"/>
        </a:xfrm>
        <a:prstGeom prst="ellipse">
          <a:avLst/>
        </a:prstGeom>
        <a:solidFill>
          <a:srgbClr val="4F8F64"/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E3D0EA-30C1-4ADA-BDEC-20910B9339B1}">
      <dsp:nvSpPr>
        <dsp:cNvPr id="0" name=""/>
        <dsp:cNvSpPr/>
      </dsp:nvSpPr>
      <dsp:spPr>
        <a:xfrm>
          <a:off x="431424" y="5311532"/>
          <a:ext cx="7135212" cy="558914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43638" tIns="40640" rIns="40640" bIns="40640" numCol="1" spcCol="1270" anchor="ctr" anchorCtr="0">
          <a:noAutofit/>
        </a:bodyPr>
        <a:lstStyle/>
        <a:p>
          <a:pPr lvl="0" algn="just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сформировать элементарные представления детей о   прошлом  родной страны;</a:t>
          </a:r>
          <a:endParaRPr lang="ru-RU" sz="16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31424" y="5311532"/>
        <a:ext cx="7135212" cy="558914"/>
      </dsp:txXfrm>
    </dsp:sp>
    <dsp:sp modelId="{CEA3FB14-673A-4FAF-B550-EA8FA4DF2BF2}">
      <dsp:nvSpPr>
        <dsp:cNvPr id="0" name=""/>
        <dsp:cNvSpPr/>
      </dsp:nvSpPr>
      <dsp:spPr>
        <a:xfrm>
          <a:off x="82102" y="5241668"/>
          <a:ext cx="698643" cy="698643"/>
        </a:xfrm>
        <a:prstGeom prst="ellipse">
          <a:avLst/>
        </a:prstGeom>
        <a:solidFill>
          <a:srgbClr val="4F8F64"/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CEB62E-559F-477A-91BC-1D42C4BA2D7F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F85179-BD97-4FB0-A37A-187EB064AB0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628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F85179-BD97-4FB0-A37A-187EB064AB0F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286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" y="0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1680" y="1247403"/>
            <a:ext cx="74523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>
                <a:ln w="19050">
                  <a:solidFill>
                    <a:srgbClr val="006C31"/>
                  </a:solidFill>
                  <a:prstDash val="solid"/>
                </a:ln>
                <a:solidFill>
                  <a:srgbClr val="006C3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м</a:t>
            </a:r>
            <a:r>
              <a:rPr lang="ru-RU" sz="3000" b="1" dirty="0" smtClean="0">
                <a:ln w="19050">
                  <a:solidFill>
                    <a:srgbClr val="006C31"/>
                  </a:solidFill>
                  <a:prstDash val="solid"/>
                </a:ln>
                <a:solidFill>
                  <a:srgbClr val="006C3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етодическое профессиональное  объединение </a:t>
            </a:r>
          </a:p>
          <a:p>
            <a:pPr algn="ctr"/>
            <a:r>
              <a:rPr lang="ru-RU" sz="3000" b="1" dirty="0" smtClean="0">
                <a:ln w="19050">
                  <a:solidFill>
                    <a:srgbClr val="006C31"/>
                  </a:solidFill>
                  <a:prstDash val="solid"/>
                </a:ln>
                <a:solidFill>
                  <a:srgbClr val="006C3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itchFamily="34" charset="0"/>
                <a:cs typeface="Aharoni" pitchFamily="2" charset="-79"/>
              </a:rPr>
              <a:t>воспитателей старших групп</a:t>
            </a:r>
            <a:endParaRPr lang="ru-RU" sz="3000" b="1" dirty="0">
              <a:ln w="19050">
                <a:solidFill>
                  <a:srgbClr val="006C31"/>
                </a:solidFill>
                <a:prstDash val="solid"/>
              </a:ln>
              <a:solidFill>
                <a:srgbClr val="006C3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0"/>
            <a:ext cx="7481060" cy="14954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Городской округ Красногорск Московской области</a:t>
            </a:r>
            <a:endParaRPr lang="ru-RU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 </a:t>
            </a:r>
            <a:endParaRPr lang="ru-RU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ДОШКОЛЬНОЕ ОБРАЗОВАТЕЛЬНОЕ   УЧРЕЖДЕНИЕ</a:t>
            </a:r>
            <a:endParaRPr lang="ru-RU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ДЕТСКИЙ САД № 17</a:t>
            </a:r>
            <a:endParaRPr lang="ru-RU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59632" y="3587843"/>
            <a:ext cx="80371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rgbClr val="CC00CC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«РАЗВИТИЕ  ПОЗНАВАТЕЛЬНОГО  ИНТЕРЕСА К РУССКОЙ  НАРОДНОЙ  КУЛЬТУРЕ </a:t>
            </a:r>
          </a:p>
          <a:p>
            <a:pPr algn="ctr"/>
            <a:r>
              <a:rPr lang="ru-RU" sz="3600" b="1" dirty="0" smtClean="0">
                <a:ln w="12700">
                  <a:solidFill>
                    <a:srgbClr val="CC00CC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ИСТОРИИ ОТЕЧЕСТВА»</a:t>
            </a:r>
            <a:endParaRPr lang="ru-RU" sz="3600" b="1" dirty="0">
              <a:ln w="12700">
                <a:solidFill>
                  <a:srgbClr val="CC00CC"/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559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" y="0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0"/>
            <a:ext cx="7481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96414" y="463940"/>
            <a:ext cx="74810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rgbClr val="1B895F"/>
                  </a:solidFill>
                  <a:prstDash val="solid"/>
                </a:ln>
                <a:solidFill>
                  <a:srgbClr val="1B895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endParaRPr lang="ru-RU" sz="4400" b="1" dirty="0">
              <a:ln w="12700">
                <a:solidFill>
                  <a:srgbClr val="1B895F"/>
                </a:solidFill>
                <a:prstDash val="solid"/>
              </a:ln>
              <a:solidFill>
                <a:srgbClr val="1B895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115616" y="1230502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88" y="157330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5116" y="4714922"/>
            <a:ext cx="425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07704" y="2160377"/>
            <a:ext cx="662473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чувств патриотизма  через  ознакомление дошкольников с героическим прошлым родной страны.</a:t>
            </a:r>
          </a:p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4" name="Стрелка вниз 3"/>
          <p:cNvSpPr/>
          <p:nvPr/>
        </p:nvSpPr>
        <p:spPr>
          <a:xfrm>
            <a:off x="4716016" y="1432060"/>
            <a:ext cx="504056" cy="681512"/>
          </a:xfrm>
          <a:prstGeom prst="downArrow">
            <a:avLst/>
          </a:prstGeom>
          <a:solidFill>
            <a:srgbClr val="CC00CC"/>
          </a:solidFill>
          <a:ln>
            <a:solidFill>
              <a:srgbClr val="CC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17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" y="0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0"/>
            <a:ext cx="7481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45302" y="2060848"/>
            <a:ext cx="7481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>
              <a:ln w="12700">
                <a:solidFill>
                  <a:srgbClr val="1B895F"/>
                </a:solidFill>
                <a:prstDash val="solid"/>
              </a:ln>
              <a:solidFill>
                <a:srgbClr val="1B895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88" y="157330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5116" y="4714922"/>
            <a:ext cx="425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334168026"/>
              </p:ext>
            </p:extLst>
          </p:nvPr>
        </p:nvGraphicFramePr>
        <p:xfrm>
          <a:off x="1524000" y="707973"/>
          <a:ext cx="7648740" cy="61500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835696" y="61642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 А Д А Ч И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83888" y="776638"/>
            <a:ext cx="67146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и совершенствовать речь детей, умение детей активно участвовать в беседе, отвечать на вопросы, описывать предметы и события, составлять мини-рассказы по картине, </a:t>
            </a:r>
          </a:p>
        </p:txBody>
      </p:sp>
    </p:spTree>
    <p:extLst>
      <p:ext uri="{BB962C8B-B14F-4D97-AF65-F5344CB8AC3E}">
        <p14:creationId xmlns:p14="http://schemas.microsoft.com/office/powerpoint/2010/main" val="226181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" y="0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90517"/>
            <a:ext cx="7481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45302" y="2060848"/>
            <a:ext cx="7481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>
              <a:ln w="12700">
                <a:solidFill>
                  <a:srgbClr val="1B895F"/>
                </a:solidFill>
                <a:prstDash val="solid"/>
              </a:ln>
              <a:solidFill>
                <a:srgbClr val="1B895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88" y="157330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5116" y="4714922"/>
            <a:ext cx="425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16116" y="1322184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72935" y="0"/>
            <a:ext cx="777686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 РЕАЛИЗАЦИИ ПРОЕКТА</a:t>
            </a:r>
          </a:p>
          <a:p>
            <a:pPr algn="ctr"/>
            <a:r>
              <a:rPr lang="ru-RU" sz="2800" b="1" dirty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b="1" dirty="0" smtClean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бразовательная область «ПОЗНАВАТЕЛЬНОЕ  РАЗВИТИЕ», срок: ноябрь - апрель</a:t>
            </a:r>
            <a:endParaRPr lang="ru-RU" sz="2800" b="1" dirty="0">
              <a:solidFill>
                <a:srgbClr val="99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5185120"/>
              </p:ext>
            </p:extLst>
          </p:nvPr>
        </p:nvGraphicFramePr>
        <p:xfrm>
          <a:off x="1899932" y="1506850"/>
          <a:ext cx="7272808" cy="1113005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7272808"/>
              </a:tblGrid>
              <a:tr h="11130056">
                <a:tc>
                  <a:txBody>
                    <a:bodyPr/>
                    <a:lstStyle/>
                    <a:p>
                      <a:r>
                        <a:rPr lang="ru-RU" sz="14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Беседы: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«Наша Родина – Россия», «Откуда мы родом», «Как жили славяне», «Экскурсия в прошлое России», «Былинные богатыри – славные защитники родной земли»,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«Отличие сказки от былины».</a:t>
                      </a:r>
                    </a:p>
                    <a:p>
                      <a:pPr algn="l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Выставки книг 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(былин, героических сказок) о богатырях и  рассматривание иллюстраций.</a:t>
                      </a:r>
                    </a:p>
                    <a:p>
                      <a:pPr algn="l"/>
                      <a:r>
                        <a:rPr lang="ru-RU" sz="14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Рассматривание картин  русских художников о богатырях 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Беседы: «Мир русских былин в картинах В.М. Васнецова,(«Богатыри», «Витязь  на распутье», «Богатырь»),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Н. Рерих «Илья Муромец»</a:t>
                      </a:r>
                    </a:p>
                    <a:p>
                      <a:pPr algn="l"/>
                      <a:r>
                        <a:rPr lang="ru-RU" sz="14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Рассказ о памятнике Илье Муромцу в г. Муроме 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(скульптор  В.М. Клычков)</a:t>
                      </a:r>
                    </a:p>
                    <a:p>
                      <a:pPr algn="ctr"/>
                      <a:r>
                        <a:rPr lang="ru-RU" sz="14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Дидактические игры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«Разрезные картинки», «Собери богатыря в поход», «Что лишнее?»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«Угадай, о ком говорю?», «Узнай по описанию», «Четвёртый лишний»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«Найди отличия», «Собери дружину»</a:t>
                      </a:r>
                    </a:p>
                    <a:p>
                      <a:pPr algn="l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Отгадывание загадок о богатырях и богатырских доспехах</a:t>
                      </a:r>
                    </a:p>
                    <a:p>
                      <a:pPr algn="l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Просмотр мультфильмов 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«Илья Муромец», «Алёша Попович и </a:t>
                      </a:r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Тугарин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Змей», «Василиса </a:t>
                      </a:r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Микулишна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», «Святогор», «Микула </a:t>
                      </a:r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Селянинович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 «Добрыня и Змей Горыныч», «Ратибор»</a:t>
                      </a:r>
                      <a:r>
                        <a:rPr lang="ru-RU" sz="14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endParaRPr lang="ru-RU" sz="1400" b="1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l"/>
                      <a:r>
                        <a:rPr lang="ru-RU" sz="14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Конструирование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«Шлем и щит» ( из бумаги), «Крепость» (из строительного мат-ла) , «Сторожевая башня»(мягкие модули), «Калинов мост»</a:t>
                      </a:r>
                    </a:p>
                    <a:p>
                      <a:pPr algn="l"/>
                      <a:r>
                        <a:rPr lang="ru-RU" sz="14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Посещение библиотеки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(Рассматривание и чтение  книг, участие в викторинах, конкурсах…)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23408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" y="0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90517"/>
            <a:ext cx="7481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45302" y="2060848"/>
            <a:ext cx="7481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>
              <a:ln w="12700">
                <a:solidFill>
                  <a:srgbClr val="1B895F"/>
                </a:solidFill>
                <a:prstDash val="solid"/>
              </a:ln>
              <a:solidFill>
                <a:srgbClr val="1B895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88" y="157330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5116" y="4714922"/>
            <a:ext cx="425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16116" y="1322184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72935" y="0"/>
            <a:ext cx="777686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 РЕАЛИЗАЦИИ ПРОЕКТА</a:t>
            </a:r>
          </a:p>
          <a:p>
            <a:pPr algn="ctr"/>
            <a:r>
              <a:rPr lang="ru-RU" sz="2400" b="1" dirty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b="1" dirty="0" smtClean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бразовательная область</a:t>
            </a:r>
          </a:p>
          <a:p>
            <a:pPr algn="ctr"/>
            <a:r>
              <a:rPr lang="ru-RU" sz="2400" b="1" dirty="0" smtClean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«РЕЧЕВОЕ  РАЗВИТИЕ», срок  ноябрь - апрель</a:t>
            </a:r>
            <a:endParaRPr lang="ru-RU" sz="2400" b="1" dirty="0">
              <a:solidFill>
                <a:srgbClr val="99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5765182"/>
              </p:ext>
            </p:extLst>
          </p:nvPr>
        </p:nvGraphicFramePr>
        <p:xfrm>
          <a:off x="1871192" y="1691516"/>
          <a:ext cx="7272808" cy="1122699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7272808"/>
              </a:tblGrid>
              <a:tr h="11226996">
                <a:tc>
                  <a:txBody>
                    <a:bodyPr/>
                    <a:lstStyle/>
                    <a:p>
                      <a:pPr algn="l"/>
                      <a:r>
                        <a:rPr lang="ru-RU" sz="14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Чтение былин 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«Святогор-богатырь», «Алёша Попович и </a:t>
                      </a:r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Тугарин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Змей», «Илья Муромец и Соловей-разбойник», «Добрыня Никитич и Змей Горыныч», «Как Илья Муромец богатырём стал», «Первый бой Ильи Муромца», «Илья Муромец и Калин-царь» и др.</a:t>
                      </a:r>
                    </a:p>
                    <a:p>
                      <a:pPr algn="l"/>
                      <a:r>
                        <a:rPr lang="ru-RU" sz="14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Чтение героических сказок 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«Битва на Калиновом мосту», «Никита Кожемяка», «Богатырь Фёдор </a:t>
                      </a:r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Тугарин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и Марья </a:t>
                      </a:r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Моревна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 и др.</a:t>
                      </a:r>
                    </a:p>
                    <a:p>
                      <a:pPr algn="l"/>
                      <a:r>
                        <a:rPr lang="ru-RU" sz="14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Пополнение словаря. 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Объяснение значений старинных слов и архаизмов (предки,  сказитель, баян, ворог,  витязь, доспехи, сбруя, оберег, ратник, кольчуга, </a:t>
                      </a:r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бармица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булава, колчан, кистень, шелом, зерцало, калики, гусляр  и др.)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l"/>
                      <a:r>
                        <a:rPr lang="ru-RU" sz="14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Словесные игры и упражнения по теме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«Скажи правильно»,</a:t>
                      </a:r>
                      <a:r>
                        <a:rPr lang="ru-RU" sz="1400" b="1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«Один-много», «Назови ласково»,  «Какой, какая, какое?», «Раздели слово на части», «Скажи наоборот», «Что было сначала, а что потом?»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«Кто кого победил?»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l"/>
                      <a:r>
                        <a:rPr lang="ru-RU" sz="14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Знакомство с пословицами и поговорками о богатырях и защитниках земли русской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l"/>
                      <a:r>
                        <a:rPr lang="ru-RU" sz="14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Составление рассказов по картине В.М. Васнецова «Богатыри»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l"/>
                      <a:r>
                        <a:rPr lang="ru-RU" sz="14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Составление творческих  рассказов по теме «Если бы я был богатырем»</a:t>
                      </a:r>
                      <a:endParaRPr lang="ru-RU" sz="1400" u="sng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671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" y="0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90517"/>
            <a:ext cx="7481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45302" y="2060848"/>
            <a:ext cx="7481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>
              <a:ln w="12700">
                <a:solidFill>
                  <a:srgbClr val="1B895F"/>
                </a:solidFill>
                <a:prstDash val="solid"/>
              </a:ln>
              <a:solidFill>
                <a:srgbClr val="1B895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88" y="157330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5116" y="4714922"/>
            <a:ext cx="425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16116" y="1322184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72935" y="0"/>
            <a:ext cx="777686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 РЕАЛИЗАЦИИ ПРОЕКТА</a:t>
            </a:r>
          </a:p>
          <a:p>
            <a:pPr algn="ctr"/>
            <a:r>
              <a:rPr lang="ru-RU" sz="2800" b="1" dirty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b="1" dirty="0" smtClean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бразовательная область</a:t>
            </a:r>
          </a:p>
          <a:p>
            <a:pPr algn="ctr"/>
            <a:r>
              <a:rPr lang="ru-RU" sz="2800" b="1" dirty="0" smtClean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«ХУДОЖЕСТВЕННО - ЭСТЕТИЧЕСКОЕ РАЗВИТИЕ», срок ноябрь - апрель</a:t>
            </a:r>
            <a:endParaRPr lang="ru-RU" sz="2800" b="1" dirty="0">
              <a:solidFill>
                <a:srgbClr val="99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8075559"/>
              </p:ext>
            </p:extLst>
          </p:nvPr>
        </p:nvGraphicFramePr>
        <p:xfrm>
          <a:off x="1749428" y="1860702"/>
          <a:ext cx="7272808" cy="1122699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7272808"/>
              </a:tblGrid>
              <a:tr h="11226996">
                <a:tc>
                  <a:txBody>
                    <a:bodyPr/>
                    <a:lstStyle/>
                    <a:p>
                      <a:r>
                        <a:rPr lang="ru-RU" sz="14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Музыка</a:t>
                      </a:r>
                    </a:p>
                    <a:p>
                      <a:r>
                        <a:rPr lang="ru-RU" sz="14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Слушание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А. Пахмутова «Богатырская сила», отрывки из опер  </a:t>
                      </a:r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Н.Римского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-Корсакова «Садко» и «Сказки о царе </a:t>
                      </a:r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Салтане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» (второе чудо), «Князь Игорь» (половецкие пляски) М. Бородина, Р.М. </a:t>
                      </a:r>
                      <a:r>
                        <a:rPr lang="ru-RU" sz="1400" b="1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Глиер</a:t>
                      </a:r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(отрывки из симфонии «Илья Муромец»),  С. Прокофьев (оратория «Вставайте, люди русские»)</a:t>
                      </a:r>
                    </a:p>
                    <a:p>
                      <a:r>
                        <a:rPr lang="ru-RU" sz="1400" b="1" i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Танцевально-игровое творчество</a:t>
                      </a:r>
                      <a:endParaRPr lang="ru-RU" sz="1400" b="1" u="sng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(«Танец  русских богатырей»)</a:t>
                      </a:r>
                    </a:p>
                    <a:p>
                      <a:r>
                        <a:rPr lang="ru-RU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Разучивание песен </a:t>
                      </a:r>
                      <a:r>
                        <a:rPr lang="ru-RU" sz="14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(А. Пахмутова и Н. Добронравов «Богатырская наша сила»)</a:t>
                      </a:r>
                      <a:endParaRPr lang="ru-RU" sz="1400" b="1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4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Изобразительная деятельность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Беседа о творчестве В. Васнецова.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Рассматривание картин В. Васнецова «Богатыри», «Богатырь», Н. Рериха </a:t>
                      </a:r>
                    </a:p>
                    <a:p>
                      <a:pPr algn="ctr"/>
                      <a:r>
                        <a:rPr lang="ru-RU" sz="14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 Илья Муромец».</a:t>
                      </a:r>
                    </a:p>
                    <a:p>
                      <a:r>
                        <a:rPr lang="ru-RU" sz="1400" b="1" i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Рисование</a:t>
                      </a:r>
                      <a:endParaRPr lang="ru-RU" sz="1400" b="1" u="sng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4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«Богатыри на заставе»,  «Богатырский щит», «Дуб, на котором сидел Соловей-разбойник», «Богатырь» (с использованием геометрических фигур)</a:t>
                      </a:r>
                      <a:endParaRPr lang="ru-RU" sz="1400" b="1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b="1" i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Лепка  </a:t>
                      </a:r>
                      <a:endParaRPr lang="ru-RU" sz="1400" b="1" u="sng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4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«Собери дружину», «Богатырский конь», «Змей Горыныч», «Булава»</a:t>
                      </a:r>
                      <a:endParaRPr lang="ru-RU" sz="1400" b="1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b="1" u="sng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Пластилинография</a:t>
                      </a:r>
                      <a:r>
                        <a:rPr lang="ru-RU" sz="1400" b="1" i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14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«Кольчуга и шлем», «Кольчуга», «Богатырское оружие: меч, копьё,  лук и стрелы»,  Дуб»</a:t>
                      </a:r>
                      <a:endParaRPr lang="ru-RU" sz="1400" b="1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400" b="1" i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Аппликация</a:t>
                      </a:r>
                      <a:endParaRPr lang="ru-RU" sz="1400" b="1" u="sng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4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«Богатырский щит», «Собери богатыря в поход»</a:t>
                      </a:r>
                      <a:endParaRPr lang="ru-RU" sz="1400" b="1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400" b="1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«Меч Святогора»</a:t>
                      </a:r>
                      <a:endParaRPr lang="ru-RU" sz="1400" u="sng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0182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" y="0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90517"/>
            <a:ext cx="7481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45302" y="2060848"/>
            <a:ext cx="7481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>
              <a:ln w="12700">
                <a:solidFill>
                  <a:srgbClr val="1B895F"/>
                </a:solidFill>
                <a:prstDash val="solid"/>
              </a:ln>
              <a:solidFill>
                <a:srgbClr val="1B895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88" y="157330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5116" y="4714922"/>
            <a:ext cx="425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16116" y="1322184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72935" y="0"/>
            <a:ext cx="777686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 РЕАЛИЗАЦИИ ПРОЕКТА</a:t>
            </a:r>
          </a:p>
          <a:p>
            <a:pPr algn="ctr"/>
            <a:r>
              <a:rPr lang="ru-RU" sz="2800" b="1" dirty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b="1" dirty="0" smtClean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бразовательная область</a:t>
            </a:r>
          </a:p>
          <a:p>
            <a:pPr algn="ctr"/>
            <a:r>
              <a:rPr lang="ru-RU" sz="2800" b="1" dirty="0" smtClean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«ФИЗИЧЕСКОЕ РАЗВИТИЕ», </a:t>
            </a:r>
          </a:p>
          <a:p>
            <a:pPr algn="ctr"/>
            <a:r>
              <a:rPr lang="ru-RU" sz="2800" b="1" dirty="0" smtClean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срок: в течении года</a:t>
            </a:r>
            <a:endParaRPr lang="ru-RU" sz="2800" b="1" dirty="0">
              <a:solidFill>
                <a:srgbClr val="99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672104"/>
              </p:ext>
            </p:extLst>
          </p:nvPr>
        </p:nvGraphicFramePr>
        <p:xfrm>
          <a:off x="1824963" y="1912505"/>
          <a:ext cx="7272808" cy="1122699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7272808"/>
              </a:tblGrid>
              <a:tr h="11226996">
                <a:tc>
                  <a:txBody>
                    <a:bodyPr/>
                    <a:lstStyle/>
                    <a:p>
                      <a:r>
                        <a:rPr lang="ru-RU" sz="18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Подвижные игры и эстафеты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«Чья дружина быстрее соберётся»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«Кто самый меткий стрелок»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«Сбей богатыря с коня»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«Кто быстрее соберётся в поход»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«Перетяни богатыря»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«Соловей-разбойник»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«Забрось палицу в логово Соловья-разбойника»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«Сигнальщики»</a:t>
                      </a:r>
                    </a:p>
                    <a:p>
                      <a:endParaRPr lang="ru-RU" sz="1800" b="1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Развлечения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«Зимние игрища богатырей»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«Богатырские забавы»</a:t>
                      </a:r>
                    </a:p>
                    <a:p>
                      <a:endParaRPr lang="ru-RU" sz="1800" b="1" kern="120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Праздники</a:t>
                      </a: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«Не перевелись еще богатыри  на Руси»</a:t>
                      </a:r>
                    </a:p>
                    <a:p>
                      <a:endParaRPr lang="ru-RU" sz="1400" u="sng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830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" y="0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90517"/>
            <a:ext cx="7481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45302" y="2060848"/>
            <a:ext cx="7481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>
              <a:ln w="12700">
                <a:solidFill>
                  <a:srgbClr val="1B895F"/>
                </a:solidFill>
                <a:prstDash val="solid"/>
              </a:ln>
              <a:solidFill>
                <a:srgbClr val="1B895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88" y="157330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5116" y="4714922"/>
            <a:ext cx="425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16116" y="1322184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72935" y="0"/>
            <a:ext cx="777686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 РЕАЛИЗАЦИИ ПРОЕКТА</a:t>
            </a:r>
          </a:p>
          <a:p>
            <a:pPr algn="ctr"/>
            <a:r>
              <a:rPr lang="ru-RU" sz="2800" b="1" dirty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b="1" dirty="0" smtClean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бразовательная область</a:t>
            </a:r>
          </a:p>
          <a:p>
            <a:pPr algn="ctr"/>
            <a:r>
              <a:rPr lang="ru-RU" sz="2800" b="1" dirty="0" smtClean="0">
                <a:solidFill>
                  <a:srgbClr val="99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«СОЦИАЛЬНО – КОММУНИКАТИВНОЕ РАЗВИТИЕ», срок в течении года </a:t>
            </a:r>
            <a:endParaRPr lang="ru-RU" sz="2800" b="1" dirty="0">
              <a:solidFill>
                <a:srgbClr val="99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0805545"/>
              </p:ext>
            </p:extLst>
          </p:nvPr>
        </p:nvGraphicFramePr>
        <p:xfrm>
          <a:off x="1811865" y="2056299"/>
          <a:ext cx="7240690" cy="11226996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7240690"/>
              </a:tblGrid>
              <a:tr h="11226996">
                <a:tc>
                  <a:txBody>
                    <a:bodyPr/>
                    <a:lstStyle/>
                    <a:p>
                      <a:r>
                        <a:rPr lang="ru-RU" sz="20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Сюжетно-ролевые игры:</a:t>
                      </a:r>
                    </a:p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«Взятие крепости»</a:t>
                      </a:r>
                    </a:p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«На богатырской заставе»</a:t>
                      </a:r>
                    </a:p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«Битва на Калиновом мосту»</a:t>
                      </a:r>
                    </a:p>
                    <a:p>
                      <a:r>
                        <a:rPr lang="ru-RU" sz="2000" b="1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Танцевальное творчество детей</a:t>
                      </a:r>
                    </a:p>
                    <a:p>
                      <a:endParaRPr lang="ru-RU" sz="2000" u="sng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549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" y="0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90517"/>
            <a:ext cx="7481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45302" y="2060848"/>
            <a:ext cx="7481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>
              <a:ln w="12700">
                <a:solidFill>
                  <a:srgbClr val="1B895F"/>
                </a:solidFill>
                <a:prstDash val="solid"/>
              </a:ln>
              <a:solidFill>
                <a:srgbClr val="1B895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88" y="157330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5116" y="4714922"/>
            <a:ext cx="425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16116" y="1322184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766210" y="5805264"/>
            <a:ext cx="547819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Выставки книг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(былин,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героических сказок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dirty="0"/>
          </a:p>
        </p:txBody>
      </p:sp>
      <p:pic>
        <p:nvPicPr>
          <p:cNvPr id="1028" name="Picture 4" descr="https://www.maam.ru/upload/blogs/detsad-1370259-154445800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77" b="6223"/>
          <a:stretch/>
        </p:blipFill>
        <p:spPr bwMode="auto">
          <a:xfrm>
            <a:off x="2068137" y="914371"/>
            <a:ext cx="6618731" cy="42041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879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" y="0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90517"/>
            <a:ext cx="7481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45302" y="2060848"/>
            <a:ext cx="7481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>
              <a:ln w="12700">
                <a:solidFill>
                  <a:srgbClr val="1B895F"/>
                </a:solidFill>
                <a:prstDash val="solid"/>
              </a:ln>
              <a:solidFill>
                <a:srgbClr val="1B895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88" y="157330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5116" y="4714922"/>
            <a:ext cx="425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16116" y="1322184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959036" y="5875772"/>
            <a:ext cx="16453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u="sng" dirty="0">
                <a:latin typeface="Times New Roman" pitchFamily="18" charset="0"/>
                <a:cs typeface="Times New Roman" panose="02020603050405020304" pitchFamily="18" charset="0"/>
              </a:rPr>
              <a:t>Рисование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672408" y="587577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«Богатырь» (с использованием геометрических фигур)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user\Desktop\IMG-20191205-WA00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662" y="861170"/>
            <a:ext cx="6862846" cy="3853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948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8854" y="30901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90517"/>
            <a:ext cx="7481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45302" y="2060848"/>
            <a:ext cx="7481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>
              <a:ln w="12700">
                <a:solidFill>
                  <a:srgbClr val="1B895F"/>
                </a:solidFill>
                <a:prstDash val="solid"/>
              </a:ln>
              <a:solidFill>
                <a:srgbClr val="1B895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88" y="157330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5116" y="4714922"/>
            <a:ext cx="425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16116" y="1322184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050" name="Picture 2" descr="https://www.maam.ru/upload/blogs/9e9f853f138ce04c96e9c707eb6e17c4.j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820" y="1082980"/>
            <a:ext cx="6108024" cy="45782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635896" y="5661248"/>
            <a:ext cx="39828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Лепка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</a:t>
            </a: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Богатырский 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конь»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329431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" y="0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0"/>
            <a:ext cx="7481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45302" y="2060848"/>
            <a:ext cx="74810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rgbClr val="1B895F"/>
                  </a:solidFill>
                  <a:prstDash val="solid"/>
                </a:ln>
                <a:solidFill>
                  <a:srgbClr val="1B895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«БЫЛИННЫЙ  ЭПОС, КАК СРЕДСТВО ПРИОБЩЕНИЯ ДЕТЕЙ СТАРШЕГО ВОЗРАСТА </a:t>
            </a:r>
            <a:endParaRPr lang="ru-RU" sz="3600" b="1" dirty="0" smtClean="0">
              <a:ln w="12700">
                <a:solidFill>
                  <a:srgbClr val="1B895F"/>
                </a:solidFill>
                <a:prstDash val="solid"/>
              </a:ln>
              <a:solidFill>
                <a:srgbClr val="1B895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ln w="12700">
                  <a:solidFill>
                    <a:srgbClr val="1B895F"/>
                  </a:solidFill>
                  <a:prstDash val="solid"/>
                </a:ln>
                <a:solidFill>
                  <a:srgbClr val="1B895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 </a:t>
            </a:r>
            <a:r>
              <a:rPr lang="ru-RU" sz="3600" b="1" dirty="0" smtClean="0">
                <a:ln w="12700">
                  <a:solidFill>
                    <a:srgbClr val="1B895F"/>
                  </a:solidFill>
                  <a:prstDash val="solid"/>
                </a:ln>
                <a:solidFill>
                  <a:srgbClr val="1B895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КУЛЬТУРЕ СВОЕГО НАРОДА»</a:t>
            </a:r>
            <a:endParaRPr lang="ru-RU" sz="3600" b="1" dirty="0">
              <a:ln w="12700">
                <a:solidFill>
                  <a:srgbClr val="1B895F"/>
                </a:solidFill>
                <a:prstDash val="solid"/>
              </a:ln>
              <a:solidFill>
                <a:srgbClr val="1B895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88" y="157330"/>
            <a:ext cx="8208912" cy="14954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Городской округ Красногорск Московской области</a:t>
            </a:r>
            <a:endParaRPr lang="ru-RU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 </a:t>
            </a:r>
            <a:endParaRPr lang="ru-RU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ДОШКОЛЬНОЕ ОБРАЗОВАТЕЛЬНОЕ   УЧРЕЖДЕНИЕ</a:t>
            </a:r>
            <a:endParaRPr lang="ru-RU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r>
              <a:rPr lang="ru-RU" sz="16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ДЕТСКИЙ САД № 17</a:t>
            </a:r>
            <a:endParaRPr lang="ru-RU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5116" y="4714922"/>
            <a:ext cx="42588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ервая  квалификационная категория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Прохорова Светлана Сергеевна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590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" y="0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90517"/>
            <a:ext cx="7481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45302" y="2060848"/>
            <a:ext cx="7481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>
              <a:ln w="12700">
                <a:solidFill>
                  <a:srgbClr val="1B895F"/>
                </a:solidFill>
                <a:prstDash val="solid"/>
              </a:ln>
              <a:solidFill>
                <a:srgbClr val="1B895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88" y="157330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5116" y="4714922"/>
            <a:ext cx="425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16116" y="1322184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3074" name="Picture 2" descr="http://2.bp.blogspot.com/-DRwn4BQYHKk/Vn8OBS9YkWI/AAAAAAAAAeM/EJyQLgdaE_I/s1600/2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0" t="3432"/>
          <a:stretch/>
        </p:blipFill>
        <p:spPr bwMode="auto">
          <a:xfrm>
            <a:off x="1645302" y="856299"/>
            <a:ext cx="7384633" cy="41987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55347" y="530120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</a:t>
            </a:r>
            <a:endParaRPr lang="ru-RU" sz="24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«Богатырский щит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3670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" y="0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90517"/>
            <a:ext cx="7481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45302" y="2060848"/>
            <a:ext cx="7481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>
              <a:ln w="12700">
                <a:solidFill>
                  <a:srgbClr val="1B895F"/>
                </a:solidFill>
                <a:prstDash val="solid"/>
              </a:ln>
              <a:solidFill>
                <a:srgbClr val="1B895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88" y="157330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5116" y="4714922"/>
            <a:ext cx="425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16116" y="1322184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74"/>
          <a:stretch/>
        </p:blipFill>
        <p:spPr>
          <a:xfrm>
            <a:off x="1929448" y="178280"/>
            <a:ext cx="3456384" cy="4884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6116" y="178281"/>
            <a:ext cx="3204356" cy="48845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755346" y="5660453"/>
            <a:ext cx="491648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Сюжетно-ролевые игры: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«Взятие крепости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0823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" y="0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90517"/>
            <a:ext cx="7481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45302" y="2060848"/>
            <a:ext cx="7481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>
              <a:ln w="12700">
                <a:solidFill>
                  <a:srgbClr val="1B895F"/>
                </a:solidFill>
                <a:prstDash val="solid"/>
              </a:ln>
              <a:solidFill>
                <a:srgbClr val="1B895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88" y="157330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5116" y="4714922"/>
            <a:ext cx="425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16116" y="1322184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5122" name="Picture 2" descr="https://sch1251s.mskobr.ru/users_files/SIN90/images/WP_20160519_00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85" r="6165" b="2680"/>
          <a:stretch/>
        </p:blipFill>
        <p:spPr bwMode="auto">
          <a:xfrm>
            <a:off x="1963988" y="586575"/>
            <a:ext cx="6717288" cy="46678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185888" y="5805264"/>
            <a:ext cx="11999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Лепбук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93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" y="0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90517"/>
            <a:ext cx="7481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45302" y="2060848"/>
            <a:ext cx="7481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>
              <a:ln w="12700">
                <a:solidFill>
                  <a:srgbClr val="1B895F"/>
                </a:solidFill>
                <a:prstDash val="solid"/>
              </a:ln>
              <a:solidFill>
                <a:srgbClr val="1B895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88" y="157330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5116" y="4714922"/>
            <a:ext cx="425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16116" y="1322184"/>
            <a:ext cx="5256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80266" y="2564904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rgbClr val="1B895F"/>
                  </a:solidFill>
                  <a:prstDash val="solid"/>
                </a:ln>
                <a:solidFill>
                  <a:srgbClr val="1B895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ln w="12700">
                  <a:solidFill>
                    <a:srgbClr val="1B895F"/>
                  </a:solidFill>
                  <a:prstDash val="solid"/>
                </a:ln>
                <a:solidFill>
                  <a:srgbClr val="1B895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!</a:t>
            </a:r>
            <a:endParaRPr lang="ru-RU" sz="4000" b="1" dirty="0">
              <a:ln w="12700">
                <a:solidFill>
                  <a:srgbClr val="1B895F"/>
                </a:solidFill>
                <a:prstDash val="solid"/>
              </a:ln>
              <a:solidFill>
                <a:srgbClr val="1B895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698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" y="0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0"/>
            <a:ext cx="7481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51720" y="625080"/>
            <a:ext cx="67687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Былины (или, как их еще называли, «старины») появились в 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IX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XIII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веках и передавались</a:t>
            </a:r>
          </a:p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из поколения в поколение певцами-сказителями.</a:t>
            </a:r>
            <a:endParaRPr lang="en-US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Их любили слушать и стар, и млад.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88" y="157330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5116" y="4714922"/>
            <a:ext cx="425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4" descr="https://sun9-18.userapi.com/c845122/v845122772/b971c/n8pJwHcD-0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477" y="2420888"/>
            <a:ext cx="6385582" cy="3844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023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" y="0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0"/>
            <a:ext cx="7481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88" y="157330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6" name="Picture 2" descr="https://afishanovgorod.ru/wp-content/uploads/2018/03/39bd2315d4b57b296200a1f5276e844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0091" y="4221088"/>
            <a:ext cx="3712119" cy="26067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https://avatars.mds.yandex.net/get-pdb/1767376/8ec5e896-e9a4-4640-9753-2c5582509f9f/s12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5832" y="4213777"/>
            <a:ext cx="3722547" cy="25301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39822" y="157330"/>
            <a:ext cx="69847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семьях же роль сказочников-сказителей, как правило,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выполняло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старшее поколение- бабушки и дедушки.</a:t>
            </a:r>
          </a:p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 основными их слушателями были малые дети- внучата, которые еще не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доросли до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того, чтобы помогать родителям в их трудах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Ребятишки, как губки,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впитывали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историю и национальный  колорит своей родной страны </a:t>
            </a:r>
          </a:p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через сказки и сказания.</a:t>
            </a:r>
          </a:p>
        </p:txBody>
      </p:sp>
    </p:spTree>
    <p:extLst>
      <p:ext uri="{BB962C8B-B14F-4D97-AF65-F5344CB8AC3E}">
        <p14:creationId xmlns:p14="http://schemas.microsoft.com/office/powerpoint/2010/main" val="181804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" y="0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0"/>
            <a:ext cx="7481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88" y="157330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5116" y="4714922"/>
            <a:ext cx="425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Picture 2" descr="https://sueveriya.ru/wp-content/uploads/2019/03/post_5c9a910d737d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1" y="2641150"/>
            <a:ext cx="6264696" cy="40431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07705" y="255748"/>
            <a:ext cx="677916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Былины рассказывали на сон грядущий, и они закладывались в подсознание ребёнка,</a:t>
            </a:r>
          </a:p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запоминались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всю жизнь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Сказания формировали детскую  личность</a:t>
            </a:r>
          </a:p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на положительных примерах богатырских подвигов , победы добра над злом.</a:t>
            </a:r>
          </a:p>
        </p:txBody>
      </p:sp>
    </p:spTree>
    <p:extLst>
      <p:ext uri="{BB962C8B-B14F-4D97-AF65-F5344CB8AC3E}">
        <p14:creationId xmlns:p14="http://schemas.microsoft.com/office/powerpoint/2010/main" val="262881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" y="0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0"/>
            <a:ext cx="7481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88" y="157330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5116" y="4714922"/>
            <a:ext cx="425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2" descr="https://ds05.infourok.ru/uploads/ex/097c/0005c253-88616d6e/hello_html_59d6268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3" y="2924944"/>
            <a:ext cx="6158078" cy="38164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835696" y="233795"/>
            <a:ext cx="69847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центре былин всегда были образы богатырей, защитников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Отечества, наделённых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силой, смелостью и честью. Их битва, а чаще поединок с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врагами Русской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земли. Богатырь побеждает несметные полчища врагов.</a:t>
            </a:r>
          </a:p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Его победа имеет решающее значение для судьбы народа и государства.</a:t>
            </a:r>
          </a:p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образе богатыря воплощается мощь русского народа,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национальное представление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об идеальном герое. </a:t>
            </a:r>
          </a:p>
          <a:p>
            <a:pPr lvl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Богатырь- это всегда воин патриот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2202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" y="0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0"/>
            <a:ext cx="7481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45302" y="2060848"/>
            <a:ext cx="7481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>
              <a:ln w="12700">
                <a:solidFill>
                  <a:srgbClr val="1B895F"/>
                </a:solidFill>
                <a:prstDash val="solid"/>
              </a:ln>
              <a:solidFill>
                <a:srgbClr val="1B895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88" y="157330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5116" y="4714922"/>
            <a:ext cx="425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http://www.art-catalog.ru/data_picture_2016/picture/156/1174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516146"/>
            <a:ext cx="4059249" cy="54475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12160" y="1409910"/>
            <a:ext cx="295232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МИКУЛА  СЕЛЯНОВИЧ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персонаж русских былин, богатырь, легендарный пахарь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39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" y="0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0"/>
            <a:ext cx="7481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45302" y="2060848"/>
            <a:ext cx="74810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>
              <a:ln w="12700">
                <a:solidFill>
                  <a:srgbClr val="1B895F"/>
                </a:solidFill>
                <a:prstDash val="solid"/>
              </a:ln>
              <a:solidFill>
                <a:srgbClr val="1B895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88" y="157330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5116" y="4714922"/>
            <a:ext cx="425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507404711"/>
              </p:ext>
            </p:extLst>
          </p:nvPr>
        </p:nvGraphicFramePr>
        <p:xfrm>
          <a:off x="1835696" y="157330"/>
          <a:ext cx="7128792" cy="67006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032254" y="217980"/>
            <a:ext cx="67071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ЗАЧЕМ ЧИТАТЬ БЫЛИНЫ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30474" y="2276872"/>
            <a:ext cx="172819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Детская душа в 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определенный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своего становления нуждается в образе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человека-героя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3558666" y="2060848"/>
            <a:ext cx="194421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Сравнение былины с любым современным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псевдогеро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ическим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чтивом (детективы, боевики, комиксы) показывает ее бесспорное преимущество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72933" y="2378787"/>
            <a:ext cx="165618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вы видите, что ребенку трудно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сориенти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</a:p>
          <a:p>
            <a:pPr lvl="0" algn="ctr"/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роваться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 жизни,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начните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читать ему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былины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58508" y="2652819"/>
            <a:ext cx="16887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Былинные герои интересны не только мальчикам, но и 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девочкам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5330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" y="0"/>
            <a:ext cx="55055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s://st.depositphotos.com/1325784/1356/v/950/depositphotos_13568456-stock-illustration-ornate-floral-background-with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3"/>
          <a:stretch/>
        </p:blipFill>
        <p:spPr bwMode="auto">
          <a:xfrm>
            <a:off x="5385832" y="0"/>
            <a:ext cx="37799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91680" y="0"/>
            <a:ext cx="7481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2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1600" kern="1800" dirty="0" smtClean="0">
                <a:solidFill>
                  <a:srgbClr val="333333"/>
                </a:solidFill>
                <a:latin typeface="Cambria" panose="020405030504060302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77956" y="1051094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73610" y="456644"/>
            <a:ext cx="748106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2700">
                  <a:solidFill>
                    <a:srgbClr val="1B895F"/>
                  </a:solidFill>
                  <a:prstDash val="solid"/>
                </a:ln>
                <a:solidFill>
                  <a:srgbClr val="1B895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 Р О Е К Т </a:t>
            </a:r>
            <a:r>
              <a:rPr lang="ru-RU" sz="4400" b="1" dirty="0" smtClean="0">
                <a:ln w="12700">
                  <a:solidFill>
                    <a:srgbClr val="1B895F"/>
                  </a:solidFill>
                  <a:prstDash val="solid"/>
                </a:ln>
                <a:solidFill>
                  <a:srgbClr val="1B895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«ВСТРЕЧА  С БЫЛИНОЙ»</a:t>
            </a:r>
            <a:endParaRPr lang="ru-RU" sz="4400" b="1" dirty="0">
              <a:ln w="12700">
                <a:solidFill>
                  <a:srgbClr val="1B895F"/>
                </a:solidFill>
                <a:prstDash val="solid"/>
              </a:ln>
              <a:solidFill>
                <a:srgbClr val="1B895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115616" y="1230502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5088" y="157330"/>
            <a:ext cx="8208912" cy="358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lnSpc>
                <a:spcPct val="115000"/>
              </a:lnSpc>
              <a:spcAft>
                <a:spcPts val="0"/>
              </a:spcAft>
              <a:tabLst>
                <a:tab pos="1894205" algn="l"/>
              </a:tabLs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885116" y="4714922"/>
            <a:ext cx="4258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11960" y="2149415"/>
            <a:ext cx="481214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и сильные, могучие богатыри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славной Руси!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скакать врагам по нашей земле!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топтать их коням землю русскую!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затмить им солнце наше красное!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Век стоит Русь -  не шатается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века простоит - не шелохнется!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326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928</Words>
  <Application>Microsoft Office PowerPoint</Application>
  <PresentationFormat>Экран (4:3)</PresentationFormat>
  <Paragraphs>185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ТОЛСТОВА</dc:creator>
  <cp:lastModifiedBy>user</cp:lastModifiedBy>
  <cp:revision>31</cp:revision>
  <dcterms:created xsi:type="dcterms:W3CDTF">2019-11-25T18:34:40Z</dcterms:created>
  <dcterms:modified xsi:type="dcterms:W3CDTF">2019-12-05T06:25:41Z</dcterms:modified>
</cp:coreProperties>
</file>