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commentAuthors" Target="commentAuthors.xml" /><Relationship Id="rId2" Type="http://schemas.openxmlformats.org/officeDocument/2006/relationships/slide" Target="slides/slide1.xml" /><Relationship Id="rId16" Type="http://schemas.openxmlformats.org/officeDocument/2006/relationships/tableStyles" Target="tableStyles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5" Type="http://schemas.openxmlformats.org/officeDocument/2006/relationships/slide" Target="slides/slide4.xml" /><Relationship Id="rId15" Type="http://schemas.openxmlformats.org/officeDocument/2006/relationships/theme" Target="theme/theme1.xml" /><Relationship Id="rId10" Type="http://schemas.openxmlformats.org/officeDocument/2006/relationships/slide" Target="slides/slide9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viewProps" Target="viewProps.xml" 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09-22T07:12:27.804" idx="1">
    <p:pos x="7993" y="0"/>
    <p:text/>
  </p:cm>
</p:cmLst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slideLayout" Target="../slideLayouts/slideLayout13.xml" /><Relationship Id="rId18" Type="http://schemas.openxmlformats.org/officeDocument/2006/relationships/theme" Target="../theme/theme1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slideLayout" Target="../slideLayouts/slideLayout12.xml" /><Relationship Id="rId17" Type="http://schemas.openxmlformats.org/officeDocument/2006/relationships/slideLayout" Target="../slideLayouts/slideLayout17.xml" /><Relationship Id="rId2" Type="http://schemas.openxmlformats.org/officeDocument/2006/relationships/slideLayout" Target="../slideLayouts/slideLayout2.xml" /><Relationship Id="rId16" Type="http://schemas.openxmlformats.org/officeDocument/2006/relationships/slideLayout" Target="../slideLayouts/slideLayout16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5" Type="http://schemas.openxmlformats.org/officeDocument/2006/relationships/slideLayout" Target="../slideLayouts/slideLayout15.xml" /><Relationship Id="rId10" Type="http://schemas.openxmlformats.org/officeDocument/2006/relationships/slideLayout" Target="../slideLayouts/slideLayout10.xml" /><Relationship Id="rId19" Type="http://schemas.openxmlformats.org/officeDocument/2006/relationships/image" Target="../media/image1.png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Relationship Id="rId14" Type="http://schemas.openxmlformats.org/officeDocument/2006/relationships/slideLayout" Target="../slideLayouts/slideLayout14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 /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 /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29AADBE-B20A-A94C-9D46-F5722606F62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BD60D6-11C1-7C43-B853-2C1A0D1F199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763A4F4-9AF7-994B-A8A2-70DDFF4E1D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12346846" cy="688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0236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396FEB-CC1E-A942-80EF-BFF0D60313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0CEA491-4E39-614F-BAEB-D6B91145CF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64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959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D2B645-963D-B147-9DFC-341AB8C1D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F091E515-723C-6549-9362-F6441C87EE7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03743" y="-730823"/>
            <a:ext cx="12395743" cy="7906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4974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AA1686A-6927-7049-B319-EDA9FC059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50958BFC-5E30-644C-9BC1-21E4EA6D0EC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67072" y="-488983"/>
            <a:ext cx="12359071" cy="7346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525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5224438-BBBB-BE4A-89FF-733D6122B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1FD72AB5-B094-5647-BA8F-2F9627C35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56891"/>
            <a:ext cx="12407969" cy="724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12243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962EF4-DA7F-E74D-8494-E685D6C1D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971787D-084E-FB42-9B4D-ED94ABB68C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1332481"/>
            <a:ext cx="12689134" cy="8190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049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3EAA95-BFEE-1F42-80D4-D387722A03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0DAE0633-59FC-BC41-B5EB-342354EBD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628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98082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7CBBBE2-9313-624B-B874-D8D44720B7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918987D2-CBC2-A24F-90B0-D5B79E5BF0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-65207"/>
            <a:ext cx="12192000" cy="8214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6406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14DE6C-B92A-3F4D-815B-BEB7DB99C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6B9ED713-F452-4644-B28A-37766F1924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41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0599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812F44-9DD0-6444-8842-4ADEF57FC1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058B3F2-9665-9E4F-A548-97AE825D51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29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018266"/>
      </p:ext>
    </p:extLst>
  </p:cSld>
  <p:clrMapOvr>
    <a:masterClrMapping/>
  </p:clrMapOvr>
</p:sld>
</file>

<file path=ppt/theme/theme1.xml><?xml version="1.0" encoding="utf-8"?>
<a:theme xmlns:a="http://schemas.openxmlformats.org/drawingml/2006/main" name="След самолета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След самолета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revision>4</cp:revision>
  <dcterms:modified xsi:type="dcterms:W3CDTF">2019-09-25T12:13:05Z</dcterms:modified>
</cp:coreProperties>
</file>