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56" r:id="rId5"/>
    <p:sldId id="257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914900" y="19812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914900" y="41148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3162CF-A3AB-40D5-BEAB-26F1DC87FA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74186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/>
          <a:lstStyle/>
          <a:p>
            <a:r>
              <a:rPr lang="ru-RU" dirty="0" smtClean="0"/>
              <a:t>Спортсмены дальневосточники на зимних Олимпийских Играх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73702" y="2636912"/>
            <a:ext cx="5590786" cy="3173322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Иван Сергеевич </a:t>
            </a:r>
            <a:r>
              <a:rPr lang="ru-RU" dirty="0" err="1">
                <a:solidFill>
                  <a:schemeClr val="tx1"/>
                </a:solidFill>
              </a:rPr>
              <a:t>Трегубов</a:t>
            </a:r>
            <a:r>
              <a:rPr lang="ru-RU" dirty="0">
                <a:solidFill>
                  <a:schemeClr val="tx1"/>
                </a:solidFill>
              </a:rPr>
              <a:t>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Г. Хабаровск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Чемпион Олимпийских </a:t>
            </a:r>
            <a:r>
              <a:rPr lang="ru-RU" dirty="0">
                <a:solidFill>
                  <a:schemeClr val="tx1"/>
                </a:solidFill>
              </a:rPr>
              <a:t>игр 1956 г. в Мельбурне в составе сборной Советского Союза по хоккею </a:t>
            </a:r>
            <a:r>
              <a:rPr lang="ru-RU" dirty="0" smtClean="0">
                <a:solidFill>
                  <a:schemeClr val="tx1"/>
                </a:solidFill>
              </a:rPr>
              <a:t>стал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User\Desktop\трегубов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9" y="2492897"/>
            <a:ext cx="3361533" cy="3317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1038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2788370" y="188641"/>
            <a:ext cx="4303909" cy="2520280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Александр </a:t>
            </a:r>
            <a:r>
              <a:rPr lang="ru-RU" dirty="0" smtClean="0"/>
              <a:t>Могильный</a:t>
            </a:r>
          </a:p>
          <a:p>
            <a:pPr marL="0" indent="0">
              <a:buNone/>
            </a:pPr>
            <a:r>
              <a:rPr lang="ru-RU" dirty="0" err="1" smtClean="0"/>
              <a:t>Г.Хабаровск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составе сборной Советского Союза по хоккею он завоевал золотую медаль в 1988 г. в Калгари на XV Олимпийских играх, став олимпийским чемпионом.</a:t>
            </a:r>
          </a:p>
        </p:txBody>
      </p:sp>
      <p:sp>
        <p:nvSpPr>
          <p:cNvPr id="10" name="Объект 9"/>
          <p:cNvSpPr>
            <a:spLocks noGrp="1"/>
          </p:cNvSpPr>
          <p:nvPr>
            <p:ph sz="quarter" idx="4"/>
          </p:nvPr>
        </p:nvSpPr>
        <p:spPr>
          <a:xfrm>
            <a:off x="2788371" y="3068959"/>
            <a:ext cx="5898429" cy="3057203"/>
          </a:xfrm>
        </p:spPr>
        <p:txBody>
          <a:bodyPr/>
          <a:lstStyle/>
          <a:p>
            <a:r>
              <a:rPr lang="ru-RU" dirty="0"/>
              <a:t>Геннадий Дмитриевич </a:t>
            </a:r>
            <a:r>
              <a:rPr lang="ru-RU" dirty="0" smtClean="0"/>
              <a:t>Цыганков</a:t>
            </a:r>
          </a:p>
          <a:p>
            <a:pPr marL="0" indent="0">
              <a:buNone/>
            </a:pPr>
            <a:r>
              <a:rPr lang="ru-RU" dirty="0" smtClean="0"/>
              <a:t>Пос. Ванино Хабаровский край</a:t>
            </a:r>
          </a:p>
          <a:p>
            <a:pPr marL="0" indent="0">
              <a:buNone/>
            </a:pPr>
            <a:r>
              <a:rPr lang="ru-RU" dirty="0"/>
              <a:t>В </a:t>
            </a:r>
            <a:r>
              <a:rPr lang="ru-RU" dirty="0" smtClean="0"/>
              <a:t> составе сборной СССР </a:t>
            </a:r>
            <a:r>
              <a:rPr lang="ru-RU" dirty="0"/>
              <a:t>он стал олимпийским чемпионом в 1972 г. в Мюнхене на XX Олимпиаде и в 1976 г. в Монреале на Играх XXI Олимпиады. </a:t>
            </a:r>
          </a:p>
        </p:txBody>
      </p:sp>
      <p:pic>
        <p:nvPicPr>
          <p:cNvPr id="2050" name="Picture 2" descr="C:\Users\User\Desktop\могиль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2448272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цыганков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941" y="3068960"/>
            <a:ext cx="2625430" cy="3276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9326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xfrm>
            <a:off x="3347864" y="188640"/>
            <a:ext cx="5616624" cy="2880320"/>
          </a:xfrm>
        </p:spPr>
        <p:txBody>
          <a:bodyPr/>
          <a:lstStyle/>
          <a:p>
            <a:r>
              <a:rPr lang="ru-RU" b="1" dirty="0"/>
              <a:t>Сергей Петрович Савельев </a:t>
            </a:r>
            <a:endParaRPr lang="ru-RU" b="1" dirty="0" smtClean="0"/>
          </a:p>
          <a:p>
            <a:pPr marL="0" indent="0">
              <a:buNone/>
            </a:pPr>
            <a:r>
              <a:rPr lang="ru-RU" dirty="0"/>
              <a:t>г. Райчихинске Амурской </a:t>
            </a:r>
            <a:r>
              <a:rPr lang="ru-RU" dirty="0" smtClean="0"/>
              <a:t>области</a:t>
            </a:r>
          </a:p>
          <a:p>
            <a:pPr marL="0" indent="0">
              <a:buNone/>
            </a:pPr>
            <a:r>
              <a:rPr lang="ru-RU" dirty="0" smtClean="0"/>
              <a:t>Олимпийски1 чемпион </a:t>
            </a:r>
            <a:r>
              <a:rPr lang="ru-RU" dirty="0"/>
              <a:t>в лыжной гонке на дистанции 30 км и бронзовым призером в эстафете 4х10 км на Играх XII зимней </a:t>
            </a:r>
            <a:r>
              <a:rPr lang="ru-RU" dirty="0" smtClean="0"/>
              <a:t>Олимпиаде </a:t>
            </a:r>
            <a:r>
              <a:rPr lang="ru-RU" dirty="0"/>
              <a:t>в Инсбруке в 1976 г.</a:t>
            </a:r>
          </a:p>
        </p:txBody>
      </p:sp>
      <p:sp>
        <p:nvSpPr>
          <p:cNvPr id="11" name="Объект 10"/>
          <p:cNvSpPr>
            <a:spLocks noGrp="1"/>
          </p:cNvSpPr>
          <p:nvPr>
            <p:ph sz="quarter" idx="4"/>
          </p:nvPr>
        </p:nvSpPr>
        <p:spPr>
          <a:xfrm>
            <a:off x="3131840" y="3068960"/>
            <a:ext cx="5554960" cy="3572791"/>
          </a:xfrm>
        </p:spPr>
        <p:txBody>
          <a:bodyPr>
            <a:normAutofit lnSpcReduction="10000"/>
          </a:bodyPr>
          <a:lstStyle/>
          <a:p>
            <a:r>
              <a:rPr lang="ru-RU" b="1" dirty="0"/>
              <a:t>Лариса Евгеньевна </a:t>
            </a:r>
            <a:r>
              <a:rPr lang="ru-RU" b="1" dirty="0" err="1" smtClean="0"/>
              <a:t>Лазутина</a:t>
            </a: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Г. Хабаровск</a:t>
            </a:r>
          </a:p>
          <a:p>
            <a:pPr marL="0" indent="0">
              <a:buNone/>
            </a:pPr>
            <a:r>
              <a:rPr lang="ru-RU" sz="2000" dirty="0" smtClean="0"/>
              <a:t>Победительница трёх </a:t>
            </a:r>
            <a:r>
              <a:rPr lang="ru-RU" sz="2000" dirty="0"/>
              <a:t>олимпиад, </a:t>
            </a:r>
            <a:r>
              <a:rPr lang="ru-RU" sz="2000" dirty="0" smtClean="0"/>
              <a:t>пятикратная чемпионкой </a:t>
            </a:r>
            <a:r>
              <a:rPr lang="ru-RU" sz="2000" dirty="0"/>
              <a:t>Олимпийских игр 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r>
              <a:rPr lang="ru-RU" sz="2000" dirty="0"/>
              <a:t>1-е место в эстафете 4х5 км (</a:t>
            </a:r>
            <a:r>
              <a:rPr lang="ru-RU" sz="2000" dirty="0" err="1"/>
              <a:t>Арбертвиль</a:t>
            </a:r>
            <a:r>
              <a:rPr lang="ru-RU" sz="2000" dirty="0"/>
              <a:t>, Франция, 1992); </a:t>
            </a:r>
            <a:r>
              <a:rPr lang="ru-RU" sz="2000" dirty="0" smtClean="0"/>
              <a:t>олимпийская  чемпионка в </a:t>
            </a:r>
            <a:r>
              <a:rPr lang="ru-RU" sz="2000" dirty="0"/>
              <a:t>командной эстафете 4х5 км; триумфальными были её выступления в Нагано (Япония, 1998), где она во всех пяти гонках завоевала медали (три золотых, одну серебряную и одну бронзовую).</a:t>
            </a:r>
          </a:p>
        </p:txBody>
      </p:sp>
      <p:pic>
        <p:nvPicPr>
          <p:cNvPr id="3074" name="Picture 2" descr="C:\Users\User\Desktop\савельев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68" y="188640"/>
            <a:ext cx="3009772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лазутин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68" y="3212976"/>
            <a:ext cx="3009772" cy="34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3305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3707904" y="404664"/>
            <a:ext cx="5256708" cy="626442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dirty="0" smtClean="0"/>
              <a:t>Юлия Анатольевна </a:t>
            </a:r>
            <a:r>
              <a:rPr lang="ru-RU" dirty="0" smtClean="0"/>
              <a:t>Чепалова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Лыжница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Комсомольск- на -  амуре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Трёхкратная олимпийская чемпионка (1998 — на дистанции 30 км свободным стилем, 2002 — в спринте свободным стилем, 2006 — в эстафете 4x5 км), двукратная чемпионка мира (2001 — в эстафете 4х5 км, 2005 — в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дуатлоне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серебряный призёр Олимпийских игр 2006 года в гонке на 30 км свободным стилем и серебряный призёр Олимпийских игр 2002 года в гонке на 10 км классическим стилем, бронзовый призёр Олимпийских игр 2002 года в гонке на 15 км свободным стилем, обладательница Кубка мира 2001 года.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32" name="Picture 2" descr="C:\Users\User\Desktop\chepalov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23" y="404664"/>
            <a:ext cx="3684781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414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321175" y="0"/>
            <a:ext cx="4714875" cy="2997200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Иван </a:t>
            </a:r>
            <a:r>
              <a:rPr lang="ru-RU" dirty="0" err="1" smtClean="0"/>
              <a:t>Скобриев</a:t>
            </a:r>
            <a:endParaRPr lang="ru-RU" dirty="0"/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000" dirty="0" err="1" smtClean="0"/>
              <a:t>Г.Хабаровск</a:t>
            </a:r>
            <a:endParaRPr lang="ru-RU" sz="2000" dirty="0" smtClean="0"/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000" dirty="0" smtClean="0"/>
              <a:t>Серебряный призёр в десятикилометровой и бронзовый призёр в пятикилометровой гонках на Олимпийских играх 2010.</a:t>
            </a:r>
            <a:endParaRPr lang="ru-RU" sz="2000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321175" y="2997200"/>
            <a:ext cx="4643438" cy="3098800"/>
          </a:xfrm>
        </p:spPr>
        <p:txBody>
          <a:bodyPr/>
          <a:lstStyle/>
          <a:p>
            <a:pPr>
              <a:defRPr/>
            </a:pPr>
            <a:r>
              <a:rPr lang="ru-RU" sz="2800" dirty="0" smtClean="0"/>
              <a:t>Александр </a:t>
            </a:r>
            <a:r>
              <a:rPr lang="ru-RU" sz="2800" dirty="0" err="1" smtClean="0"/>
              <a:t>Панжинский</a:t>
            </a:r>
            <a:endParaRPr lang="ru-RU" sz="2800" dirty="0" smtClean="0"/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000" dirty="0" err="1" smtClean="0"/>
              <a:t>Г.Хабаровск</a:t>
            </a:r>
            <a:endParaRPr lang="ru-RU" sz="2000" dirty="0" smtClean="0"/>
          </a:p>
          <a:p>
            <a:pPr marL="0" indent="0">
              <a:buFont typeface="Wingdings" pitchFamily="2" charset="2"/>
              <a:buNone/>
              <a:defRPr/>
            </a:pPr>
            <a:r>
              <a:rPr lang="ru-RU" sz="2000" smtClean="0"/>
              <a:t>серебряный призёр зимних Олимпийских игр 2010 года в индивидуальном спринте.</a:t>
            </a:r>
            <a:endParaRPr lang="ru-RU" sz="2000" dirty="0"/>
          </a:p>
        </p:txBody>
      </p:sp>
      <p:pic>
        <p:nvPicPr>
          <p:cNvPr id="23556" name="Picture 3" descr="C:\Users\User\Desktop\iv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0"/>
            <a:ext cx="3997325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4" descr="C:\Users\User\Desktop\pictu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079750"/>
            <a:ext cx="3887788" cy="291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618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206800" y="548680"/>
            <a:ext cx="4685680" cy="576064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Вместе с А. </a:t>
            </a:r>
            <a:r>
              <a:rPr lang="ru-RU" dirty="0" err="1"/>
              <a:t>Панжинским</a:t>
            </a:r>
            <a:r>
              <a:rPr lang="ru-RU" dirty="0"/>
              <a:t> и </a:t>
            </a:r>
            <a:r>
              <a:rPr lang="ru-RU" dirty="0" err="1"/>
              <a:t>И</a:t>
            </a:r>
            <a:r>
              <a:rPr lang="ru-RU" dirty="0"/>
              <a:t>. </a:t>
            </a:r>
            <a:r>
              <a:rPr lang="ru-RU" dirty="0" err="1"/>
              <a:t>Скобревым</a:t>
            </a:r>
            <a:r>
              <a:rPr lang="ru-RU" dirty="0"/>
              <a:t> на Олимпийских играх 2010 г. честь Дальнего Востока защищали: сахалинский лыжник Сергей Новиков, мастер спорта  международного класса, чемпион мира среди юниоров в спринте (2000), неоднократный чемпион и призер чемпионата России, участник предыдущих двух олимпиад, и хабаровская  конькобежка Юлия Немая, мастер спорта международного класса, победитель и призер на этапах Кубка Мира.</a:t>
            </a:r>
          </a:p>
        </p:txBody>
      </p:sp>
      <p:pic>
        <p:nvPicPr>
          <p:cNvPr id="4098" name="Picture 2" descr="C:\Users\User\Desktop\юлия немая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229" y="278701"/>
            <a:ext cx="4004571" cy="3274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сергей новиков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229" y="3553138"/>
            <a:ext cx="3981854" cy="304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975284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397</Words>
  <Application>Microsoft Office PowerPoint</Application>
  <PresentationFormat>Экран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Спортсмены дальневосточники на зимних Олимпийских Играх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Спортсмены дальневосточники на зимних Олимпийских Играх</dc:title>
  <dc:creator>Булатова Ольга</dc:creator>
  <cp:lastModifiedBy>Булатова Ольга</cp:lastModifiedBy>
  <cp:revision>5</cp:revision>
  <dcterms:created xsi:type="dcterms:W3CDTF">2014-02-02T10:09:17Z</dcterms:created>
  <dcterms:modified xsi:type="dcterms:W3CDTF">2014-02-02T10:54:13Z</dcterms:modified>
</cp:coreProperties>
</file>