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72" r:id="rId10"/>
    <p:sldId id="265" r:id="rId11"/>
    <p:sldId id="273" r:id="rId12"/>
    <p:sldId id="266" r:id="rId13"/>
    <p:sldId id="274" r:id="rId14"/>
    <p:sldId id="267" r:id="rId15"/>
    <p:sldId id="275" r:id="rId16"/>
    <p:sldId id="268" r:id="rId17"/>
    <p:sldId id="276" r:id="rId18"/>
    <p:sldId id="269" r:id="rId19"/>
    <p:sldId id="277" r:id="rId20"/>
    <p:sldId id="278" r:id="rId21"/>
    <p:sldId id="279" r:id="rId22"/>
    <p:sldId id="280" r:id="rId23"/>
    <p:sldId id="282" r:id="rId24"/>
    <p:sldId id="283" r:id="rId25"/>
    <p:sldId id="284" r:id="rId26"/>
    <p:sldId id="286" r:id="rId2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09.01.2020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09.01.2020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09.01.2020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09.01.2020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09.01.2020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09.01.2020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09.01.2020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09.01.2020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09.01.2020</a:t>
            </a:fld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09.01.2020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dirty="0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09.01.2020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09.01.2020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gif"/><Relationship Id="rId4" Type="http://schemas.openxmlformats.org/officeDocument/2006/relationships/image" Target="../media/image20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png"/><Relationship Id="rId4" Type="http://schemas.openxmlformats.org/officeDocument/2006/relationships/image" Target="../media/image22.gi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gif"/><Relationship Id="rId4" Type="http://schemas.openxmlformats.org/officeDocument/2006/relationships/image" Target="../media/image24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gif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0.jpeg"/><Relationship Id="rId4" Type="http://schemas.openxmlformats.org/officeDocument/2006/relationships/image" Target="../media/image29.gi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6.jpeg"/><Relationship Id="rId4" Type="http://schemas.openxmlformats.org/officeDocument/2006/relationships/image" Target="../media/image35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2.jpeg"/><Relationship Id="rId5" Type="http://schemas.openxmlformats.org/officeDocument/2006/relationships/image" Target="../media/image8.jpeg"/><Relationship Id="rId4" Type="http://schemas.openxmlformats.org/officeDocument/2006/relationships/image" Target="../media/image41.gif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Администратор\Desktop\день матери\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55204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188" y="5975881"/>
            <a:ext cx="5637010" cy="882119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Подготовила Григорьева С.А.</a:t>
            </a:r>
            <a:endParaRPr lang="ru-RU" sz="24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7504" y="1340768"/>
            <a:ext cx="4608512" cy="1793167"/>
          </a:xfrm>
        </p:spPr>
        <p:txBody>
          <a:bodyPr/>
          <a:lstStyle/>
          <a:p>
            <a:pPr marL="182880" indent="0" algn="ctr">
              <a:buNone/>
            </a:pPr>
            <a:r>
              <a:rPr lang="ru-RU" sz="48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3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День матери</a:t>
            </a:r>
            <a:br>
              <a:rPr lang="ru-RU" sz="48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3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ru-RU" sz="48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3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29 ноября 2015 г</a:t>
            </a:r>
            <a:endParaRPr lang="ru-RU" sz="48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accent3">
                  <a:lumMod val="7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5615616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4" descr="C:\Users\Администратор\Desktop\день матери\фон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7604" y="0"/>
            <a:ext cx="9155113" cy="6869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C:\Users\Администратор\Desktop\день матери\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23524" y="5589240"/>
            <a:ext cx="1268760" cy="126876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Объект 2"/>
          <p:cNvSpPr txBox="1">
            <a:spLocks/>
          </p:cNvSpPr>
          <p:nvPr/>
        </p:nvSpPr>
        <p:spPr>
          <a:xfrm>
            <a:off x="924057" y="1988840"/>
            <a:ext cx="7173416" cy="44256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4864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22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9728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38988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66420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965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2860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587752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" indent="0" algn="ctr">
              <a:buNone/>
            </a:pPr>
            <a:r>
              <a:rPr lang="ru-RU" sz="2800" b="1" i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Назовите - ка посуду :</a:t>
            </a:r>
          </a:p>
          <a:p>
            <a:pPr marL="45720" indent="0" algn="ctr">
              <a:buNone/>
            </a:pPr>
            <a:r>
              <a:rPr lang="ru-RU" sz="2800" b="1" i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Ручка прицепилась к кругу.</a:t>
            </a:r>
          </a:p>
          <a:p>
            <a:pPr marL="45720" indent="0" algn="ctr">
              <a:buNone/>
            </a:pPr>
            <a:r>
              <a:rPr lang="ru-RU" sz="2800" b="1" i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Блин испечь ей ерунда</a:t>
            </a:r>
          </a:p>
          <a:p>
            <a:pPr marL="45720" indent="0" algn="ctr">
              <a:buNone/>
            </a:pPr>
            <a:r>
              <a:rPr lang="ru-RU" sz="2800" b="1" i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Это же ...</a:t>
            </a:r>
          </a:p>
        </p:txBody>
      </p:sp>
    </p:spTree>
    <p:extLst>
      <p:ext uri="{BB962C8B-B14F-4D97-AF65-F5344CB8AC3E}">
        <p14:creationId xmlns:p14="http://schemas.microsoft.com/office/powerpoint/2010/main" val="24836487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Администратор\Desktop\день матери\фон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518"/>
            <a:ext cx="9166239" cy="68585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164583"/>
            <a:ext cx="6512511" cy="1143000"/>
          </a:xfrm>
        </p:spPr>
        <p:txBody>
          <a:bodyPr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indent="0" algn="ctr">
              <a:buNone/>
            </a:pPr>
            <a:r>
              <a:rPr lang="ru-RU" sz="6600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50000" endPos="50000" dist="5000" dir="5400000" sy="-100000" rotWithShape="0"/>
                </a:effectLst>
              </a:rPr>
              <a:t>Сковорода</a:t>
            </a:r>
            <a:endParaRPr lang="ru-RU" sz="6600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12700" stA="50000" endPos="50000" dist="5000" dir="5400000" sy="-100000" rotWithShape="0"/>
              </a:effectLst>
            </a:endParaRPr>
          </a:p>
        </p:txBody>
      </p:sp>
      <p:pic>
        <p:nvPicPr>
          <p:cNvPr id="6" name="Picture 2" descr="C:\Users\Администратор\Desktop\день матери\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23524" y="5589240"/>
            <a:ext cx="1268760" cy="126876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2" name="Picture 2" descr="C:\Users\Администратор\Desktop\день матери\сковорода.jpe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90583" y="2256816"/>
            <a:ext cx="6080159" cy="333242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3" name="Picture 3" descr="C:\Users\Администратор\Desktop\день матери\сковорода 2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08304" y="189347"/>
            <a:ext cx="1531433" cy="13202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087410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4" descr="C:\Users\Администратор\Desktop\день матери\фон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7604" y="0"/>
            <a:ext cx="9155113" cy="6869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C:\Users\Администратор\Desktop\день матери\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23524" y="5589240"/>
            <a:ext cx="1268760" cy="126876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Объект 2"/>
          <p:cNvSpPr txBox="1">
            <a:spLocks/>
          </p:cNvSpPr>
          <p:nvPr/>
        </p:nvSpPr>
        <p:spPr>
          <a:xfrm>
            <a:off x="924057" y="1777879"/>
            <a:ext cx="7173416" cy="44256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4864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22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9728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38988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66420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965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2860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587752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" indent="0" algn="ctr">
              <a:buNone/>
            </a:pPr>
            <a:r>
              <a:rPr lang="ru-RU" sz="2800" b="1" i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В брюхе у него вода</a:t>
            </a:r>
          </a:p>
          <a:p>
            <a:pPr marL="45720" indent="0" algn="ctr">
              <a:buNone/>
            </a:pPr>
            <a:r>
              <a:rPr lang="ru-RU" sz="2800" b="1" i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Забурлила от тепла.</a:t>
            </a:r>
          </a:p>
          <a:p>
            <a:pPr marL="45720" indent="0" algn="ctr">
              <a:buNone/>
            </a:pPr>
            <a:r>
              <a:rPr lang="ru-RU" sz="2800" b="1" i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Как разгневанный начальник,</a:t>
            </a:r>
          </a:p>
          <a:p>
            <a:pPr marL="45720" indent="0" algn="ctr">
              <a:buNone/>
            </a:pPr>
            <a:r>
              <a:rPr lang="ru-RU" sz="2800" b="1" i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Быстро закипает ... </a:t>
            </a:r>
          </a:p>
        </p:txBody>
      </p:sp>
    </p:spTree>
    <p:extLst>
      <p:ext uri="{BB962C8B-B14F-4D97-AF65-F5344CB8AC3E}">
        <p14:creationId xmlns:p14="http://schemas.microsoft.com/office/powerpoint/2010/main" val="24836487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Администратор\Desktop\день матери\фон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2240" y="-27660"/>
            <a:ext cx="9166239" cy="68585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07704" y="260648"/>
            <a:ext cx="6512511" cy="1143000"/>
          </a:xfrm>
        </p:spPr>
        <p:txBody>
          <a:bodyPr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indent="0" algn="ctr">
              <a:buNone/>
            </a:pPr>
            <a:r>
              <a:rPr lang="ru-RU" sz="6600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50000" endPos="50000" dist="5000" dir="5400000" sy="-100000" rotWithShape="0"/>
                </a:effectLst>
              </a:rPr>
              <a:t>чайник</a:t>
            </a:r>
            <a:endParaRPr lang="ru-RU" sz="6600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12700" stA="50000" endPos="50000" dist="5000" dir="5400000" sy="-100000" rotWithShape="0"/>
              </a:effectLst>
            </a:endParaRPr>
          </a:p>
        </p:txBody>
      </p:sp>
      <p:pic>
        <p:nvPicPr>
          <p:cNvPr id="6" name="Picture 2" descr="C:\Users\Администратор\Desktop\день матери\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23524" y="5589240"/>
            <a:ext cx="1268760" cy="126876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6" name="Picture 2" descr="C:\Users\Администратор\Desktop\день матери\чайник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03848" y="1761652"/>
            <a:ext cx="4461968" cy="44619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7" name="Picture 3" descr="C:\Users\Администратор\Desktop\день матери\чайник 2.jpg"/>
          <p:cNvPicPr>
            <a:picLocks noChangeAspect="1" noChangeArrowheads="1" noCrop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36296" y="124695"/>
            <a:ext cx="1573012" cy="15730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808744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4" descr="C:\Users\Администратор\Desktop\день матери\фон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7604" y="0"/>
            <a:ext cx="9155113" cy="6869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C:\Users\Администратор\Desktop\день матери\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23524" y="5589240"/>
            <a:ext cx="1268760" cy="126876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Объект 2"/>
          <p:cNvSpPr txBox="1">
            <a:spLocks/>
          </p:cNvSpPr>
          <p:nvPr/>
        </p:nvSpPr>
        <p:spPr>
          <a:xfrm>
            <a:off x="924057" y="1700808"/>
            <a:ext cx="7173416" cy="44256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4864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22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9728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38988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66420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965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2860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587752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" indent="0" algn="ctr">
              <a:buNone/>
            </a:pPr>
            <a:r>
              <a:rPr lang="ru-RU" sz="2800" b="1" i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Это кушанье для всех</a:t>
            </a:r>
          </a:p>
          <a:p>
            <a:pPr marL="45720" indent="0" algn="ctr">
              <a:buNone/>
            </a:pPr>
            <a:r>
              <a:rPr lang="ru-RU" sz="2800" b="1" i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Мама сварит на обед.</a:t>
            </a:r>
          </a:p>
          <a:p>
            <a:pPr marL="45720" indent="0" algn="ctr">
              <a:buNone/>
            </a:pPr>
            <a:r>
              <a:rPr lang="ru-RU" sz="2800" b="1" i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И половник тут как тут-</a:t>
            </a:r>
          </a:p>
          <a:p>
            <a:pPr marL="45720" indent="0" algn="ctr">
              <a:buNone/>
            </a:pPr>
            <a:r>
              <a:rPr lang="ru-RU" sz="2800" b="1" i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Разольёт в тарелки... </a:t>
            </a:r>
          </a:p>
        </p:txBody>
      </p:sp>
    </p:spTree>
    <p:extLst>
      <p:ext uri="{BB962C8B-B14F-4D97-AF65-F5344CB8AC3E}">
        <p14:creationId xmlns:p14="http://schemas.microsoft.com/office/powerpoint/2010/main" val="24836487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Администратор\Desktop\день матери\фон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21866"/>
            <a:ext cx="9166239" cy="68585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87660" y="260648"/>
            <a:ext cx="6512511" cy="1143000"/>
          </a:xfrm>
        </p:spPr>
        <p:txBody>
          <a:bodyPr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indent="0" algn="ctr">
              <a:buNone/>
            </a:pPr>
            <a:r>
              <a:rPr lang="ru-RU" sz="6600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50000" endPos="50000" dist="5000" dir="5400000" sy="-100000" rotWithShape="0"/>
                </a:effectLst>
              </a:rPr>
              <a:t>Суп</a:t>
            </a:r>
            <a:endParaRPr lang="ru-RU" sz="6600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12700" stA="50000" endPos="50000" dist="5000" dir="5400000" sy="-100000" rotWithShape="0"/>
              </a:effectLst>
            </a:endParaRPr>
          </a:p>
        </p:txBody>
      </p:sp>
      <p:pic>
        <p:nvPicPr>
          <p:cNvPr id="6" name="Picture 2" descr="C:\Users\Администратор\Desktop\день матери\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23524" y="5589240"/>
            <a:ext cx="1268760" cy="126876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1" name="Picture 3" descr="C:\Users\Администратор\Desktop\день матери\суп 2.gif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30729" y="1752806"/>
            <a:ext cx="6856342" cy="45725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3" name="Picture 5" descr="C:\Users\Администратор\Desktop\день матери\суп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92280" y="-171400"/>
            <a:ext cx="1815782" cy="22045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802380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4" descr="C:\Users\Администратор\Desktop\день матери\фон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7604" y="0"/>
            <a:ext cx="9155113" cy="6869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C:\Users\Администратор\Desktop\день матери\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23524" y="5589240"/>
            <a:ext cx="1268760" cy="126876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Объект 2"/>
          <p:cNvSpPr txBox="1">
            <a:spLocks/>
          </p:cNvSpPr>
          <p:nvPr/>
        </p:nvSpPr>
        <p:spPr>
          <a:xfrm>
            <a:off x="973244" y="1628800"/>
            <a:ext cx="7173416" cy="44256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4864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22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9728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38988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66420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965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2860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587752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" indent="0" algn="ctr">
              <a:buNone/>
            </a:pPr>
            <a:r>
              <a:rPr lang="ru-RU" sz="2800" b="1" i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Пыль найдёт и вмиг проглотит-</a:t>
            </a:r>
          </a:p>
          <a:p>
            <a:pPr marL="45720" indent="0" algn="ctr">
              <a:buNone/>
            </a:pPr>
            <a:r>
              <a:rPr lang="ru-RU" sz="2800" b="1" i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Чистоту для вас наводит.</a:t>
            </a:r>
          </a:p>
          <a:p>
            <a:pPr marL="45720" indent="0" algn="ctr">
              <a:buNone/>
            </a:pPr>
            <a:r>
              <a:rPr lang="ru-RU" sz="2800" b="1" i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Длинный шланг, как хобот нос,</a:t>
            </a:r>
          </a:p>
          <a:p>
            <a:pPr marL="45720" indent="0" algn="ctr">
              <a:buNone/>
            </a:pPr>
            <a:r>
              <a:rPr lang="ru-RU" sz="2800" b="1" i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Коврик </a:t>
            </a:r>
            <a:r>
              <a:rPr lang="ru-RU" sz="28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чистит…</a:t>
            </a:r>
            <a:endParaRPr lang="ru-RU" sz="2800" b="1" i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24836487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Администратор\Desktop\день матери\фон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21866"/>
            <a:ext cx="9166239" cy="68585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5393" y="260648"/>
            <a:ext cx="6512511" cy="1143000"/>
          </a:xfrm>
        </p:spPr>
        <p:txBody>
          <a:bodyPr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indent="0" algn="ctr">
              <a:buNone/>
            </a:pPr>
            <a:r>
              <a:rPr lang="ru-RU" sz="6600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50000" endPos="50000" dist="5000" dir="5400000" sy="-100000" rotWithShape="0"/>
                </a:effectLst>
              </a:rPr>
              <a:t>пылесос</a:t>
            </a:r>
            <a:endParaRPr lang="ru-RU" sz="6600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12700" stA="50000" endPos="50000" dist="5000" dir="5400000" sy="-100000" rotWithShape="0"/>
              </a:effectLst>
            </a:endParaRPr>
          </a:p>
        </p:txBody>
      </p:sp>
      <p:pic>
        <p:nvPicPr>
          <p:cNvPr id="6" name="Picture 2" descr="C:\Users\Администратор\Desktop\день матери\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23524" y="5589240"/>
            <a:ext cx="1268760" cy="126876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4" name="Picture 2" descr="C:\Users\Администратор\Desktop\день матери\пылесос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13384" y="1738283"/>
            <a:ext cx="4810140" cy="481014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5" name="Picture 3" descr="C:\Users\Администратор\Desktop\день матери\пылесос 2.gif"/>
          <p:cNvPicPr>
            <a:picLocks noChangeAspect="1" noChangeArrowheads="1" noCrop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94082" y="36417"/>
            <a:ext cx="1898202" cy="19101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25820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40" name="Picture 4" descr="C:\Users\Администратор\Desktop\день матери\фон 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C:\Users\Администратор\Desktop\день матери\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52120" y="3392651"/>
            <a:ext cx="1268760" cy="126876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Объект 2"/>
          <p:cNvSpPr txBox="1">
            <a:spLocks/>
          </p:cNvSpPr>
          <p:nvPr/>
        </p:nvSpPr>
        <p:spPr>
          <a:xfrm>
            <a:off x="251520" y="133044"/>
            <a:ext cx="5256584" cy="63166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4864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22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9728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38988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66420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965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2860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587752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" indent="0" algn="ctr">
              <a:buNone/>
            </a:pPr>
            <a:r>
              <a:rPr lang="ru-RU" sz="40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Какого </a:t>
            </a:r>
            <a:r>
              <a:rPr lang="ru-RU" sz="4000" b="1" i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цвета глаза у твоей мамы ?</a:t>
            </a:r>
          </a:p>
        </p:txBody>
      </p:sp>
      <p:pic>
        <p:nvPicPr>
          <p:cNvPr id="14339" name="Picture 3" descr="C:\Users\Администратор\Desktop\день матери\глаза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1480734"/>
            <a:ext cx="5184576" cy="38965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836487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40" name="Picture 4" descr="C:\Users\Администратор\Desktop\день матери\фон 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C:\Users\Администратор\Desktop\день матери\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52120" y="3392651"/>
            <a:ext cx="1268760" cy="126876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Объект 2"/>
          <p:cNvSpPr txBox="1">
            <a:spLocks/>
          </p:cNvSpPr>
          <p:nvPr/>
        </p:nvSpPr>
        <p:spPr>
          <a:xfrm>
            <a:off x="228684" y="1861449"/>
            <a:ext cx="5256584" cy="63166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4864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22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9728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38988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66420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965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2860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587752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" indent="0" algn="ctr">
              <a:buNone/>
            </a:pPr>
            <a:r>
              <a:rPr lang="ru-RU" sz="40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Назови </a:t>
            </a:r>
            <a:r>
              <a:rPr lang="ru-RU" sz="4000" b="1" i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имя и отчество твоей мамы.</a:t>
            </a:r>
          </a:p>
        </p:txBody>
      </p:sp>
      <p:pic>
        <p:nvPicPr>
          <p:cNvPr id="15363" name="Picture 3" descr="C:\Users\Администратор\Desktop\день матери\анимация 2.gif"/>
          <p:cNvPicPr>
            <a:picLocks noChangeAspect="1" noChangeArrowheads="1" noCrop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8738186">
            <a:off x="3896385" y="653695"/>
            <a:ext cx="1905001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3" descr="C:\Users\Администратор\Desktop\день матери\анимация 2.gif"/>
          <p:cNvPicPr>
            <a:picLocks noChangeAspect="1" noChangeArrowheads="1" noCrop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4425214">
            <a:off x="-131175" y="908948"/>
            <a:ext cx="1905001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3" descr="C:\Users\Администратор\Desktop\день матери\анимация 2.gif"/>
          <p:cNvPicPr>
            <a:picLocks noChangeAspect="1" noChangeArrowheads="1" noCrop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3792537">
            <a:off x="3827329" y="2945501"/>
            <a:ext cx="1905001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3" descr="C:\Users\Администратор\Desktop\день матери\анимация 2.gif"/>
          <p:cNvPicPr>
            <a:picLocks noChangeAspect="1" noChangeArrowheads="1" noCrop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8249425">
            <a:off x="284745" y="3074530"/>
            <a:ext cx="1905001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049824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251520" y="2204864"/>
            <a:ext cx="8640960" cy="2232248"/>
          </a:xfrm>
        </p:spPr>
        <p:txBody>
          <a:bodyPr>
            <a:normAutofit/>
          </a:bodyPr>
          <a:lstStyle/>
          <a:p>
            <a:pPr marL="45720" indent="0" algn="ctr">
              <a:buNone/>
            </a:pPr>
            <a:r>
              <a:rPr lang="ru-RU" i="1" dirty="0">
                <a:solidFill>
                  <a:schemeClr val="tx1"/>
                </a:solidFill>
              </a:rPr>
              <a:t>С</a:t>
            </a:r>
            <a:r>
              <a:rPr lang="ru-RU" i="1" dirty="0" smtClean="0">
                <a:solidFill>
                  <a:schemeClr val="tx1"/>
                </a:solidFill>
              </a:rPr>
              <a:t>амое </a:t>
            </a:r>
            <a:r>
              <a:rPr lang="ru-RU" i="1" dirty="0">
                <a:solidFill>
                  <a:schemeClr val="tx1"/>
                </a:solidFill>
              </a:rPr>
              <a:t>прекрасное слово на </a:t>
            </a:r>
            <a:r>
              <a:rPr lang="ru-RU" i="1" dirty="0" smtClean="0">
                <a:solidFill>
                  <a:schemeClr val="tx1"/>
                </a:solidFill>
              </a:rPr>
              <a:t>Земле – </a:t>
            </a:r>
            <a:r>
              <a:rPr lang="ru-RU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мама. </a:t>
            </a:r>
            <a:r>
              <a:rPr lang="ru-RU" i="1" dirty="0" smtClean="0">
                <a:solidFill>
                  <a:schemeClr val="tx1"/>
                </a:solidFill>
              </a:rPr>
              <a:t>Это </a:t>
            </a:r>
            <a:r>
              <a:rPr lang="ru-RU" i="1" dirty="0">
                <a:solidFill>
                  <a:schemeClr val="tx1"/>
                </a:solidFill>
              </a:rPr>
              <a:t>первое слово</a:t>
            </a:r>
            <a:r>
              <a:rPr lang="ru-RU" i="1" dirty="0" smtClean="0">
                <a:solidFill>
                  <a:schemeClr val="tx1"/>
                </a:solidFill>
              </a:rPr>
              <a:t>, которое </a:t>
            </a:r>
            <a:r>
              <a:rPr lang="ru-RU" i="1" dirty="0">
                <a:solidFill>
                  <a:schemeClr val="tx1"/>
                </a:solidFill>
              </a:rPr>
              <a:t>произносит человек</a:t>
            </a:r>
            <a:r>
              <a:rPr lang="ru-RU" i="1" dirty="0" smtClean="0">
                <a:solidFill>
                  <a:schemeClr val="tx1"/>
                </a:solidFill>
              </a:rPr>
              <a:t>, и </a:t>
            </a:r>
            <a:r>
              <a:rPr lang="ru-RU" i="1" dirty="0">
                <a:solidFill>
                  <a:schemeClr val="tx1"/>
                </a:solidFill>
              </a:rPr>
              <a:t>звучит оно на всех языках мира одинаково нежно</a:t>
            </a:r>
            <a:r>
              <a:rPr lang="ru-RU" i="1" dirty="0" smtClean="0">
                <a:solidFill>
                  <a:schemeClr val="tx1"/>
                </a:solidFill>
              </a:rPr>
              <a:t>. Нам </a:t>
            </a:r>
            <a:r>
              <a:rPr lang="ru-RU" i="1" dirty="0">
                <a:solidFill>
                  <a:schemeClr val="tx1"/>
                </a:solidFill>
              </a:rPr>
              <a:t>бы очень хотелось что бы наша встреча доставила вам радость</a:t>
            </a:r>
            <a:r>
              <a:rPr lang="ru-RU" i="1" dirty="0" smtClean="0">
                <a:solidFill>
                  <a:schemeClr val="tx1"/>
                </a:solidFill>
              </a:rPr>
              <a:t>, и </a:t>
            </a:r>
            <a:r>
              <a:rPr lang="ru-RU" i="1" dirty="0">
                <a:solidFill>
                  <a:schemeClr val="tx1"/>
                </a:solidFill>
              </a:rPr>
              <a:t>вы почувствовали</a:t>
            </a:r>
            <a:r>
              <a:rPr lang="ru-RU" i="1" dirty="0" smtClean="0">
                <a:solidFill>
                  <a:schemeClr val="tx1"/>
                </a:solidFill>
              </a:rPr>
              <a:t>, как </a:t>
            </a:r>
            <a:r>
              <a:rPr lang="ru-RU" i="1" dirty="0">
                <a:solidFill>
                  <a:schemeClr val="tx1"/>
                </a:solidFill>
              </a:rPr>
              <a:t>любят вас дети</a:t>
            </a:r>
            <a:r>
              <a:rPr lang="ru-RU" i="1" dirty="0" smtClean="0">
                <a:solidFill>
                  <a:schemeClr val="tx1"/>
                </a:solidFill>
              </a:rPr>
              <a:t>, как </a:t>
            </a:r>
            <a:r>
              <a:rPr lang="ru-RU" i="1" dirty="0">
                <a:solidFill>
                  <a:schemeClr val="tx1"/>
                </a:solidFill>
              </a:rPr>
              <a:t>дорого и ваше </a:t>
            </a:r>
            <a:r>
              <a:rPr lang="ru-RU" i="1" dirty="0" smtClean="0">
                <a:solidFill>
                  <a:schemeClr val="tx1"/>
                </a:solidFill>
              </a:rPr>
              <a:t>внимание!</a:t>
            </a:r>
            <a:endParaRPr lang="ru-RU" i="1" dirty="0">
              <a:solidFill>
                <a:schemeClr val="tx1"/>
              </a:solidFill>
            </a:endParaRPr>
          </a:p>
        </p:txBody>
      </p:sp>
      <p:pic>
        <p:nvPicPr>
          <p:cNvPr id="2050" name="Picture 2" descr="C:\Users\Администратор\Desktop\день матери\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4048" y="4077072"/>
            <a:ext cx="3888432" cy="278092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Администратор\Desktop\день матери\33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4060394"/>
            <a:ext cx="4228428" cy="281428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Администратор\Desktop\день матери\333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71224" y="-1"/>
            <a:ext cx="3445102" cy="220486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C:\Users\Администратор\Desktop\день матери\3333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36096" y="0"/>
            <a:ext cx="3736932" cy="222589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C:\Users\Администратор\Desktop\день матери\анимация.gif"/>
          <p:cNvPicPr>
            <a:picLocks noChangeAspect="1" noChangeArrowheads="1" noCrop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49076" y="-384424"/>
            <a:ext cx="2973711" cy="29737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506080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20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2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40" name="Picture 4" descr="C:\Users\Администратор\Desktop\день матери\фон 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C:\Users\Администратор\Desktop\день матери\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50405" y="3364434"/>
            <a:ext cx="1268760" cy="126876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Объект 2"/>
          <p:cNvSpPr txBox="1">
            <a:spLocks/>
          </p:cNvSpPr>
          <p:nvPr/>
        </p:nvSpPr>
        <p:spPr>
          <a:xfrm>
            <a:off x="611560" y="188640"/>
            <a:ext cx="5793204" cy="63166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4864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22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9728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38988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66420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965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2860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587752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" indent="0" algn="ctr">
              <a:buNone/>
            </a:pPr>
            <a:r>
              <a:rPr lang="ru-RU" sz="40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Твоё любимое </a:t>
            </a:r>
            <a:r>
              <a:rPr lang="ru-RU" sz="4000" b="1" i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блюдо</a:t>
            </a:r>
            <a:r>
              <a:rPr lang="ru-RU" sz="40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, которое </a:t>
            </a:r>
            <a:r>
              <a:rPr lang="ru-RU" sz="4000" b="1" i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готовит мама?</a:t>
            </a:r>
          </a:p>
        </p:txBody>
      </p:sp>
      <p:pic>
        <p:nvPicPr>
          <p:cNvPr id="16386" name="Picture 2" descr="C:\Users\Администратор\Desktop\день матери\кушать.gif"/>
          <p:cNvPicPr>
            <a:picLocks noChangeAspect="1" noChangeArrowheads="1" noCrop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80528" y="504470"/>
            <a:ext cx="1238250" cy="1238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387" name="Picture 3" descr="C:\Users\Администратор\Desktop\день матери\кушать 2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55303" y="1988840"/>
            <a:ext cx="5112568" cy="341134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815239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40" name="Picture 4" descr="C:\Users\Администратор\Desktop\день матери\фон 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36512" y="27384"/>
            <a:ext cx="9180512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C:\Users\Администратор\Desktop\день матери\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50405" y="3364434"/>
            <a:ext cx="1268760" cy="126876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Объект 2"/>
          <p:cNvSpPr txBox="1">
            <a:spLocks/>
          </p:cNvSpPr>
          <p:nvPr/>
        </p:nvSpPr>
        <p:spPr>
          <a:xfrm>
            <a:off x="348630" y="155607"/>
            <a:ext cx="6584784" cy="63166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4864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22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9728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38988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66420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965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2860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587752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" indent="0" algn="r">
              <a:buNone/>
            </a:pPr>
            <a:r>
              <a:rPr lang="ru-RU" sz="36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Какие </a:t>
            </a:r>
            <a:r>
              <a:rPr lang="ru-RU" sz="3600" b="1" i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цветы больше всего любит твоя мама?</a:t>
            </a:r>
          </a:p>
        </p:txBody>
      </p:sp>
      <p:pic>
        <p:nvPicPr>
          <p:cNvPr id="17411" name="Picture 3" descr="C:\Users\Администратор\Desktop\день матери\цветы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1347096"/>
            <a:ext cx="5050813" cy="352839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843660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40" name="Picture 4" descr="C:\Users\Администратор\Desktop\день матери\фон 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36512" y="27384"/>
            <a:ext cx="9180512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C:\Users\Администратор\Desktop\день матери\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50405" y="3364434"/>
            <a:ext cx="1268760" cy="126876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Объект 2"/>
          <p:cNvSpPr txBox="1">
            <a:spLocks/>
          </p:cNvSpPr>
          <p:nvPr/>
        </p:nvSpPr>
        <p:spPr>
          <a:xfrm>
            <a:off x="0" y="155607"/>
            <a:ext cx="6933414" cy="63166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4864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22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9728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38988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66420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965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2860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587752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" indent="0" algn="ctr">
              <a:buNone/>
            </a:pPr>
            <a:r>
              <a:rPr lang="ru-RU" sz="40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Назови </a:t>
            </a:r>
            <a:r>
              <a:rPr lang="ru-RU" sz="4000" b="1" i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любимый мамин цвет.</a:t>
            </a:r>
          </a:p>
        </p:txBody>
      </p:sp>
      <p:pic>
        <p:nvPicPr>
          <p:cNvPr id="18434" name="Picture 2" descr="C:\Users\Администратор\Desktop\день матери\палитра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9740055">
            <a:off x="179512" y="1402482"/>
            <a:ext cx="5372402" cy="41078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133631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40" name="Picture 4" descr="C:\Users\Администратор\Desktop\день матери\фон 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36512" y="0"/>
            <a:ext cx="9180512" cy="68853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C:\Users\Администратор\Desktop\день матери\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65812" y="3284984"/>
            <a:ext cx="1268760" cy="126876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Объект 2"/>
          <p:cNvSpPr txBox="1">
            <a:spLocks/>
          </p:cNvSpPr>
          <p:nvPr/>
        </p:nvSpPr>
        <p:spPr>
          <a:xfrm>
            <a:off x="0" y="155607"/>
            <a:ext cx="6012160" cy="63166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4864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22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9728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38988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66420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965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2860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587752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" indent="0">
              <a:buNone/>
            </a:pPr>
            <a:r>
              <a:rPr lang="ru-RU" sz="3200" b="1" i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Какую одежду предпочитает носить твоя </a:t>
            </a:r>
            <a:r>
              <a:rPr lang="ru-RU" sz="32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мама - брюки </a:t>
            </a:r>
            <a:r>
              <a:rPr lang="ru-RU" sz="3200" b="1" i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или юбки?</a:t>
            </a:r>
          </a:p>
        </p:txBody>
      </p:sp>
      <p:pic>
        <p:nvPicPr>
          <p:cNvPr id="20482" name="Picture 2" descr="C:\Users\Администратор\Desktop\день матери\брюки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700808"/>
            <a:ext cx="2880960" cy="384032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484" name="Picture 4" descr="C:\Users\Администратор\Desktop\день матери\юбка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80960" y="1730433"/>
            <a:ext cx="2542448" cy="381069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882865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C:\Users\Администратор\Desktop\день матери\конкурс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91626" cy="69271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9557" y="2892084"/>
            <a:ext cx="6512511" cy="1143000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Конкурс</a:t>
            </a:r>
            <a:r>
              <a:rPr lang="ru-RU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/>
            </a:r>
            <a:br>
              <a:rPr lang="ru-RU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</a:br>
            <a:r>
              <a:rPr lang="ru-RU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"</a:t>
            </a:r>
            <a:r>
              <a:rPr lang="ru-RU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Узнай меня, </a:t>
            </a:r>
            <a:r>
              <a:rPr lang="ru-RU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мама!"</a:t>
            </a:r>
          </a:p>
        </p:txBody>
      </p:sp>
      <p:pic>
        <p:nvPicPr>
          <p:cNvPr id="21507" name="Picture 3" descr="C:\Users\Администратор\Desktop\день матери\шары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5353" y="164023"/>
            <a:ext cx="8280919" cy="39604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C:\Users\Администратор\Desktop\день матери\1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22866" y="0"/>
            <a:ext cx="1268760" cy="126876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038073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3" name="Picture 5" descr="C:\Users\Администратор\Desktop\день матери\фон 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35747"/>
            <a:ext cx="9204143" cy="69211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9612" y="1013164"/>
            <a:ext cx="6512511" cy="1143000"/>
          </a:xfrm>
        </p:spPr>
        <p:txBody>
          <a:bodyPr/>
          <a:lstStyle/>
          <a:p>
            <a:pPr marL="0" indent="0" algn="ctr">
              <a:buNone/>
            </a:pPr>
            <a:r>
              <a:rPr lang="ru-RU" sz="60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Танец</a:t>
            </a:r>
            <a:endParaRPr lang="ru-RU" sz="600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22530" name="Picture 2" descr="C:\Users\Администратор\Desktop\день матери\танец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92080" y="2745775"/>
            <a:ext cx="2945982" cy="2599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531" name="Picture 3" descr="C:\Users\Администратор\Desktop\день матери\аист на крыше.gif"/>
          <p:cNvPicPr>
            <a:picLocks noChangeAspect="1" noChangeArrowheads="1" noCrop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96336" y="1124744"/>
            <a:ext cx="1368152" cy="1368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C:\Users\Администратор\Desktop\день матери\1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19706" y="5170884"/>
            <a:ext cx="1268760" cy="126876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532" name="Picture 4" descr="C:\Users\Администратор\Desktop\день матери\асит на крыше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5188" y="2132856"/>
            <a:ext cx="4282836" cy="321212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475119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C:\Users\Администратор\Desktop\день матери\конкурс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91626" cy="69271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1" y="2892084"/>
            <a:ext cx="6880468" cy="1143000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effectLst/>
              </a:rPr>
              <a:t/>
            </a:r>
            <a:br>
              <a:rPr lang="ru-RU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effectLst/>
              </a:rPr>
            </a:br>
            <a:r>
              <a:rPr lang="ru-RU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effectLst/>
              </a:rPr>
              <a:t>«Песенка - </a:t>
            </a:r>
            <a:r>
              <a:rPr lang="ru-RU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effectLst/>
              </a:rPr>
              <a:t>чудесенка</a:t>
            </a:r>
            <a:r>
              <a:rPr lang="ru-RU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effectLst/>
              </a:rPr>
              <a:t>"</a:t>
            </a:r>
            <a:endParaRPr lang="ru-RU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FF0000"/>
              </a:solidFill>
              <a:effectLst/>
            </a:endParaRPr>
          </a:p>
        </p:txBody>
      </p:sp>
      <p:pic>
        <p:nvPicPr>
          <p:cNvPr id="6" name="Picture 2" descr="C:\Users\Администратор\Desktop\день матери\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028384" y="-19535"/>
            <a:ext cx="1268760" cy="126876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556" name="Picture 4" descr="C:\Users\Администратор\Desktop\день матери\ноты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7307" y="0"/>
            <a:ext cx="8100392" cy="30376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281514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Администратор\Desktop\день матери\5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3486" y="-19356"/>
            <a:ext cx="9167486" cy="68773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5364088" y="0"/>
            <a:ext cx="3767381" cy="5680604"/>
          </a:xfrm>
        </p:spPr>
        <p:txBody>
          <a:bodyPr>
            <a:normAutofit lnSpcReduction="10000"/>
          </a:bodyPr>
          <a:lstStyle/>
          <a:p>
            <a:pPr algn="r">
              <a:buSzPct val="90000"/>
              <a:buFont typeface="Wingdings" panose="05000000000000000000" pitchFamily="2" charset="2"/>
              <a:buChar char="Ø"/>
            </a:pPr>
            <a:r>
              <a:rPr lang="ru-RU" b="1" i="1" dirty="0" smtClean="0">
                <a:solidFill>
                  <a:schemeClr val="tx1"/>
                </a:solidFill>
              </a:rPr>
              <a:t> мама </a:t>
            </a:r>
            <a:r>
              <a:rPr lang="ru-RU" b="1" i="1" dirty="0">
                <a:solidFill>
                  <a:schemeClr val="tx1"/>
                </a:solidFill>
              </a:rPr>
              <a:t>любит своих детей</a:t>
            </a:r>
            <a:r>
              <a:rPr lang="ru-RU" b="1" i="1" dirty="0" smtClean="0">
                <a:solidFill>
                  <a:schemeClr val="tx1"/>
                </a:solidFill>
              </a:rPr>
              <a:t>, даже </a:t>
            </a:r>
            <a:r>
              <a:rPr lang="ru-RU" b="1" i="1" dirty="0">
                <a:solidFill>
                  <a:schemeClr val="tx1"/>
                </a:solidFill>
              </a:rPr>
              <a:t>тогда</a:t>
            </a:r>
            <a:r>
              <a:rPr lang="ru-RU" b="1" i="1" dirty="0" smtClean="0">
                <a:solidFill>
                  <a:schemeClr val="tx1"/>
                </a:solidFill>
              </a:rPr>
              <a:t>, когда </a:t>
            </a:r>
            <a:r>
              <a:rPr lang="ru-RU" b="1" i="1" dirty="0">
                <a:solidFill>
                  <a:schemeClr val="tx1"/>
                </a:solidFill>
              </a:rPr>
              <a:t>они этого совсем не заслуживают</a:t>
            </a:r>
            <a:r>
              <a:rPr lang="ru-RU" b="1" i="1" dirty="0" smtClean="0">
                <a:solidFill>
                  <a:schemeClr val="tx1"/>
                </a:solidFill>
              </a:rPr>
              <a:t>;</a:t>
            </a:r>
          </a:p>
          <a:p>
            <a:pPr algn="r">
              <a:buSzPct val="90000"/>
              <a:buFont typeface="Wingdings" panose="05000000000000000000" pitchFamily="2" charset="2"/>
              <a:buChar char="Ø"/>
            </a:pPr>
            <a:r>
              <a:rPr lang="ru-RU" b="1" i="1" dirty="0" smtClean="0">
                <a:solidFill>
                  <a:schemeClr val="tx1"/>
                </a:solidFill>
              </a:rPr>
              <a:t> сердце </a:t>
            </a:r>
            <a:r>
              <a:rPr lang="ru-RU" b="1" i="1" dirty="0">
                <a:solidFill>
                  <a:schemeClr val="tx1"/>
                </a:solidFill>
              </a:rPr>
              <a:t>мамы </a:t>
            </a:r>
            <a:r>
              <a:rPr lang="ru-RU" b="1" i="1" dirty="0" smtClean="0">
                <a:solidFill>
                  <a:schemeClr val="tx1"/>
                </a:solidFill>
              </a:rPr>
              <a:t>- глубокая </a:t>
            </a:r>
            <a:r>
              <a:rPr lang="ru-RU" b="1" i="1" dirty="0">
                <a:solidFill>
                  <a:schemeClr val="tx1"/>
                </a:solidFill>
              </a:rPr>
              <a:t>пропасть, на дне которой всегда таится </a:t>
            </a:r>
            <a:r>
              <a:rPr lang="ru-RU" b="1" i="1" dirty="0" smtClean="0">
                <a:solidFill>
                  <a:schemeClr val="tx1"/>
                </a:solidFill>
              </a:rPr>
              <a:t>прощение;</a:t>
            </a:r>
          </a:p>
          <a:p>
            <a:pPr algn="r">
              <a:buSzPct val="90000"/>
              <a:buFont typeface="Wingdings" panose="05000000000000000000" pitchFamily="2" charset="2"/>
              <a:buChar char="Ø"/>
            </a:pPr>
            <a:r>
              <a:rPr lang="ru-RU" b="1" i="1" dirty="0" smtClean="0">
                <a:solidFill>
                  <a:schemeClr val="tx1"/>
                </a:solidFill>
              </a:rPr>
              <a:t> мама- </a:t>
            </a:r>
            <a:r>
              <a:rPr lang="ru-RU" b="1" i="1" dirty="0">
                <a:solidFill>
                  <a:schemeClr val="tx1"/>
                </a:solidFill>
              </a:rPr>
              <a:t>это та</a:t>
            </a:r>
            <a:r>
              <a:rPr lang="ru-RU" b="1" i="1" dirty="0" smtClean="0">
                <a:solidFill>
                  <a:schemeClr val="tx1"/>
                </a:solidFill>
              </a:rPr>
              <a:t>, к </a:t>
            </a:r>
            <a:r>
              <a:rPr lang="ru-RU" b="1" i="1" dirty="0">
                <a:solidFill>
                  <a:schemeClr val="tx1"/>
                </a:solidFill>
              </a:rPr>
              <a:t>кому ты бежишь</a:t>
            </a:r>
            <a:r>
              <a:rPr lang="ru-RU" b="1" i="1" dirty="0" smtClean="0">
                <a:solidFill>
                  <a:schemeClr val="tx1"/>
                </a:solidFill>
              </a:rPr>
              <a:t>, когда </a:t>
            </a:r>
            <a:r>
              <a:rPr lang="ru-RU" b="1" i="1" dirty="0">
                <a:solidFill>
                  <a:schemeClr val="tx1"/>
                </a:solidFill>
              </a:rPr>
              <a:t>тебе плохо</a:t>
            </a:r>
            <a:r>
              <a:rPr lang="ru-RU" b="1" i="1" dirty="0" smtClean="0">
                <a:solidFill>
                  <a:schemeClr val="tx1"/>
                </a:solidFill>
              </a:rPr>
              <a:t>; </a:t>
            </a:r>
          </a:p>
          <a:p>
            <a:pPr algn="r">
              <a:buSzPct val="90000"/>
              <a:buFont typeface="Wingdings" panose="05000000000000000000" pitchFamily="2" charset="2"/>
              <a:buChar char="Ø"/>
            </a:pPr>
            <a:r>
              <a:rPr lang="ru-RU" b="1" i="1" dirty="0" smtClean="0">
                <a:solidFill>
                  <a:schemeClr val="tx1"/>
                </a:solidFill>
              </a:rPr>
              <a:t> мама первые </a:t>
            </a:r>
            <a:r>
              <a:rPr lang="ru-RU" b="1" i="1" dirty="0">
                <a:solidFill>
                  <a:schemeClr val="tx1"/>
                </a:solidFill>
              </a:rPr>
              <a:t>несколько </a:t>
            </a:r>
            <a:r>
              <a:rPr lang="ru-RU" b="1" i="1" dirty="0" smtClean="0">
                <a:solidFill>
                  <a:schemeClr val="tx1"/>
                </a:solidFill>
              </a:rPr>
              <a:t>лет держит </a:t>
            </a:r>
            <a:r>
              <a:rPr lang="ru-RU" b="1" i="1" dirty="0">
                <a:solidFill>
                  <a:schemeClr val="tx1"/>
                </a:solidFill>
              </a:rPr>
              <a:t>ребёнка за руку и до конца жизни держит его сердце.</a:t>
            </a:r>
          </a:p>
        </p:txBody>
      </p:sp>
      <p:pic>
        <p:nvPicPr>
          <p:cNvPr id="4" name="Picture 2" descr="C:\Users\Администратор\Desktop\день матери\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23524" y="5589240"/>
            <a:ext cx="1268760" cy="126876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Администратор\Desktop\день матери\анимация 6.jpg"/>
          <p:cNvPicPr>
            <a:picLocks noChangeAspect="1" noChangeArrowheads="1" noCrop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88224" y="5507309"/>
            <a:ext cx="1740148" cy="14326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82291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1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1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5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1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Администратор\Desktop\день матери\шарики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30088" y="-2946"/>
            <a:ext cx="9177922" cy="68609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988840"/>
            <a:ext cx="7232591" cy="1143000"/>
          </a:xfrm>
        </p:spPr>
        <p:txBody>
          <a:bodyPr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marL="0" indent="0">
              <a:buNone/>
            </a:pPr>
            <a:r>
              <a:rPr lang="ru-RU" sz="520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Конкурс «Шарики»</a:t>
            </a:r>
            <a:endParaRPr lang="ru-RU" sz="520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5123" name="Picture 3" descr="C:\Users\Администратор\Desktop\день матери\шарики.gif"/>
          <p:cNvPicPr>
            <a:picLocks noChangeAspect="1" noChangeArrowheads="1" noCrop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43808" y="2996952"/>
            <a:ext cx="3744416" cy="1872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C:\Users\Администратор\Desktop\день матери\1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23524" y="5589240"/>
            <a:ext cx="1268760" cy="126876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729382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Администратор\Desktop\день матери\укадай ка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C:\Users\Администратор\Desktop\день матери\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23524" y="5589240"/>
            <a:ext cx="1268760" cy="126876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C:\Users\Администратор\Desktop\день матери\6.gif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19676" y="0"/>
            <a:ext cx="5472608" cy="34971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793106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2" name="Picture 4" descr="C:\Users\Администратор\Desktop\день матери\фон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7604" y="0"/>
            <a:ext cx="9155113" cy="6869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924057" y="1988840"/>
            <a:ext cx="7173416" cy="4425672"/>
          </a:xfrm>
        </p:spPr>
        <p:txBody>
          <a:bodyPr>
            <a:normAutofit/>
          </a:bodyPr>
          <a:lstStyle/>
          <a:p>
            <a:pPr marL="45720" indent="0" algn="ctr">
              <a:buNone/>
            </a:pPr>
            <a:r>
              <a:rPr lang="ru-RU" sz="2800" b="1" i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Эти шарики на нити </a:t>
            </a:r>
            <a:br>
              <a:rPr lang="ru-RU" sz="2800" b="1" i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</a:br>
            <a:r>
              <a:rPr lang="ru-RU" sz="2800" b="1" i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Вы примерить не хотите ль?</a:t>
            </a:r>
            <a:br>
              <a:rPr lang="ru-RU" sz="2800" b="1" i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</a:br>
            <a:r>
              <a:rPr lang="ru-RU" sz="2800" b="1" i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На любые вкусы </a:t>
            </a:r>
            <a:br>
              <a:rPr lang="ru-RU" sz="2800" b="1" i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</a:br>
            <a:r>
              <a:rPr lang="ru-RU" sz="2800" b="1" i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В маминой </a:t>
            </a:r>
            <a:r>
              <a:rPr lang="ru-RU" sz="28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шкатулке…</a:t>
            </a:r>
            <a:endParaRPr lang="ru-RU" sz="2800" b="1" i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pic>
        <p:nvPicPr>
          <p:cNvPr id="7" name="Picture 2" descr="C:\Users\Администратор\Desktop\день матери\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23524" y="5589240"/>
            <a:ext cx="1268760" cy="126876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229327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Администратор\Desktop\день матери\фон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2239" y="-27660"/>
            <a:ext cx="9144000" cy="68585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07704" y="260648"/>
            <a:ext cx="6512511" cy="1143000"/>
          </a:xfrm>
        </p:spPr>
        <p:txBody>
          <a:bodyPr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indent="0" algn="ctr">
              <a:buNone/>
            </a:pPr>
            <a:r>
              <a:rPr lang="ru-RU" sz="6600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50000" endPos="50000" dist="5000" dir="5400000" sy="-100000" rotWithShape="0"/>
                </a:effectLst>
              </a:rPr>
              <a:t>Бусы</a:t>
            </a:r>
            <a:endParaRPr lang="ru-RU" sz="6600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12700" stA="50000" endPos="50000" dist="5000" dir="5400000" sy="-100000" rotWithShape="0"/>
              </a:effectLst>
            </a:endParaRPr>
          </a:p>
        </p:txBody>
      </p:sp>
      <p:pic>
        <p:nvPicPr>
          <p:cNvPr id="8195" name="Picture 3" descr="C:\Users\Администратор\Desktop\день матери\бусы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75894" y="2132856"/>
            <a:ext cx="5872831" cy="388843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C:\Users\Администратор\Desktop\день матери\1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23524" y="5589240"/>
            <a:ext cx="1268760" cy="126876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461423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C:\Users\Администратор\Desktop\день матери\фон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7604" y="0"/>
            <a:ext cx="9155113" cy="6869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C:\Users\Администратор\Desktop\день матери\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23524" y="5661248"/>
            <a:ext cx="1268760" cy="126876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Объект 2"/>
          <p:cNvSpPr>
            <a:spLocks noGrp="1"/>
          </p:cNvSpPr>
          <p:nvPr>
            <p:ph sz="quarter" idx="13"/>
          </p:nvPr>
        </p:nvSpPr>
        <p:spPr>
          <a:xfrm>
            <a:off x="924057" y="1988840"/>
            <a:ext cx="7173416" cy="4425672"/>
          </a:xfrm>
        </p:spPr>
        <p:txBody>
          <a:bodyPr>
            <a:normAutofit/>
          </a:bodyPr>
          <a:lstStyle/>
          <a:p>
            <a:pPr marL="45720" indent="0" algn="ctr">
              <a:buNone/>
            </a:pPr>
            <a:r>
              <a:rPr lang="ru-RU" sz="2800" b="1" i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В ушах маминых сверкают ,</a:t>
            </a:r>
          </a:p>
          <a:p>
            <a:pPr marL="45720" indent="0" algn="ctr">
              <a:buNone/>
            </a:pPr>
            <a:r>
              <a:rPr lang="ru-RU" sz="2800" b="1" i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Цветом радуги играют.</a:t>
            </a:r>
          </a:p>
          <a:p>
            <a:pPr marL="45720" indent="0" algn="ctr">
              <a:buNone/>
            </a:pPr>
            <a:r>
              <a:rPr lang="ru-RU" sz="2800" b="1" i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Серебрятся капли - крошки </a:t>
            </a:r>
          </a:p>
          <a:p>
            <a:pPr marL="45720" indent="0" algn="ctr">
              <a:buNone/>
            </a:pPr>
            <a:r>
              <a:rPr lang="ru-RU" sz="2800" b="1" i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Украшения... </a:t>
            </a:r>
          </a:p>
        </p:txBody>
      </p:sp>
    </p:spTree>
    <p:extLst>
      <p:ext uri="{BB962C8B-B14F-4D97-AF65-F5344CB8AC3E}">
        <p14:creationId xmlns:p14="http://schemas.microsoft.com/office/powerpoint/2010/main" val="9941455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Администратор\Desktop\день матери\фон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2239" y="-27660"/>
            <a:ext cx="9144000" cy="68585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07704" y="260648"/>
            <a:ext cx="6512511" cy="1143000"/>
          </a:xfrm>
        </p:spPr>
        <p:txBody>
          <a:bodyPr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indent="0" algn="ctr">
              <a:buNone/>
            </a:pPr>
            <a:r>
              <a:rPr lang="ru-RU" sz="6600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50000" endPos="50000" dist="5000" dir="5400000" sy="-100000" rotWithShape="0"/>
                </a:effectLst>
              </a:rPr>
              <a:t>Серёжки</a:t>
            </a:r>
            <a:endParaRPr lang="ru-RU" sz="6600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12700" stA="50000" endPos="50000" dist="5000" dir="5400000" sy="-100000" rotWithShape="0"/>
              </a:effectLst>
            </a:endParaRPr>
          </a:p>
        </p:txBody>
      </p:sp>
      <p:pic>
        <p:nvPicPr>
          <p:cNvPr id="6" name="Picture 2" descr="C:\Users\Администратор\Desktop\день матери\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23524" y="5589240"/>
            <a:ext cx="1268760" cy="126876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18" name="Picture 2" descr="C:\Users\Администратор\Desktop\день матери\серёжки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43881" y="1484784"/>
            <a:ext cx="4824536" cy="43293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296124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Другая 12">
      <a:dk1>
        <a:sysClr val="windowText" lastClr="000000"/>
      </a:dk1>
      <a:lt1>
        <a:sysClr val="window" lastClr="FFFFFF"/>
      </a:lt1>
      <a:dk2>
        <a:srgbClr val="212745"/>
      </a:dk2>
      <a:lt2>
        <a:srgbClr val="40C2EF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144</TotalTime>
  <Words>268</Words>
  <Application>Microsoft Office PowerPoint</Application>
  <PresentationFormat>Экран (4:3)</PresentationFormat>
  <Paragraphs>44</Paragraphs>
  <Slides>26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7" baseType="lpstr">
      <vt:lpstr>Воздушный поток</vt:lpstr>
      <vt:lpstr>День матери 29 ноября 2015 г</vt:lpstr>
      <vt:lpstr>Презентация PowerPoint</vt:lpstr>
      <vt:lpstr>Презентация PowerPoint</vt:lpstr>
      <vt:lpstr>Конкурс «Шарики»</vt:lpstr>
      <vt:lpstr>Презентация PowerPoint</vt:lpstr>
      <vt:lpstr>Презентация PowerPoint</vt:lpstr>
      <vt:lpstr>Бусы</vt:lpstr>
      <vt:lpstr>Презентация PowerPoint</vt:lpstr>
      <vt:lpstr>Серёжки</vt:lpstr>
      <vt:lpstr>Презентация PowerPoint</vt:lpstr>
      <vt:lpstr>Сковорода</vt:lpstr>
      <vt:lpstr>Презентация PowerPoint</vt:lpstr>
      <vt:lpstr>чайник</vt:lpstr>
      <vt:lpstr>Презентация PowerPoint</vt:lpstr>
      <vt:lpstr>Суп</vt:lpstr>
      <vt:lpstr>Презентация PowerPoint</vt:lpstr>
      <vt:lpstr>пылесос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Конкурс "Узнай меня, мама!"</vt:lpstr>
      <vt:lpstr>Танец</vt:lpstr>
      <vt:lpstr> «Песенка - чудесенка"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День матери 29 ноября 2015 г</dc:title>
  <dc:creator>Администратор</dc:creator>
  <cp:lastModifiedBy>BEST</cp:lastModifiedBy>
  <cp:revision>27</cp:revision>
  <dcterms:created xsi:type="dcterms:W3CDTF">2015-11-22T15:59:18Z</dcterms:created>
  <dcterms:modified xsi:type="dcterms:W3CDTF">2020-01-09T17:58:22Z</dcterms:modified>
</cp:coreProperties>
</file>