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02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04141-077E-483D-988C-AEEB23D21983}" type="datetimeFigureOut">
              <a:rPr lang="ru-RU" smtClean="0"/>
              <a:t>07.11.2018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1D6A8-2D2D-48A3-A4E3-3676C66FA2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зарытый талан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рыбы брызгун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76275" y="-1828800"/>
            <a:ext cx="10496550" cy="10515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талан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плод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г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больше де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79208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Ассоциации со словом</a:t>
            </a:r>
            <a:br>
              <a:rPr lang="ru-RU" dirty="0" smtClean="0"/>
            </a:br>
            <a:r>
              <a:rPr lang="ru-RU" dirty="0" smtClean="0"/>
              <a:t>Деятельность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демокр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user\Desktop\Жизнь-отданная-небу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8" y="95250"/>
            <a:ext cx="8886825" cy="666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выдр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719138"/>
            <a:ext cx="8001000" cy="5419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3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Ассоциации со словом Деятельность 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</cp:revision>
  <dcterms:created xsi:type="dcterms:W3CDTF">2018-11-07T10:41:38Z</dcterms:created>
  <dcterms:modified xsi:type="dcterms:W3CDTF">2018-11-07T11:24:59Z</dcterms:modified>
</cp:coreProperties>
</file>