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44824"/>
            <a:ext cx="777686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5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5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эффективного обучения английскому языку дошкольников»</a:t>
            </a:r>
            <a:endParaRPr lang="en-US" sz="5400" b="1" i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218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138090"/>
            <a:ext cx="81369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Какие есть методы обучения?</a:t>
            </a:r>
          </a:p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79912" y="4941168"/>
            <a:ext cx="4680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Пассивный метод обучения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08165" y="3717032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Активный метод обучения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455249"/>
            <a:ext cx="5688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Интерактивный метод обучения</a:t>
            </a:r>
            <a:endParaRPr lang="en-US" sz="2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3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  <p:bldP spid="7" grpId="0" build="p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3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Что же такое интерактивный метод обучения?</a:t>
            </a:r>
            <a:endParaRPr lang="en-US" sz="36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865413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Inter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перевода «взаимный»;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Act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 перевода «действовать»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4725144"/>
            <a:ext cx="5616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Inter+Act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Взаимодействие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795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908720"/>
            <a:ext cx="34563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«Игры»</a:t>
            </a:r>
            <a:endParaRPr lang="en-US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294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34</TotalTime>
  <Words>47</Words>
  <Application>Microsoft Office PowerPoint</Application>
  <PresentationFormat>Экран (4:3)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Century Gothic</vt:lpstr>
      <vt:lpstr>Courier New</vt:lpstr>
      <vt:lpstr>Palatino Linotype</vt:lpstr>
      <vt:lpstr>Times New Roman</vt:lpstr>
      <vt:lpstr>Wingdings</vt:lpstr>
      <vt:lpstr>Исполнительная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Анна</dc:creator>
  <cp:lastModifiedBy>HP</cp:lastModifiedBy>
  <cp:revision>5</cp:revision>
  <dcterms:created xsi:type="dcterms:W3CDTF">2019-11-30T08:34:29Z</dcterms:created>
  <dcterms:modified xsi:type="dcterms:W3CDTF">2019-12-05T00:58:42Z</dcterms:modified>
</cp:coreProperties>
</file>