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36" r:id="rId1"/>
  </p:sldMasterIdLst>
  <p:sldIdLst>
    <p:sldId id="269" r:id="rId2"/>
    <p:sldId id="270" r:id="rId3"/>
    <p:sldId id="256" r:id="rId4"/>
    <p:sldId id="257" r:id="rId5"/>
    <p:sldId id="258" r:id="rId6"/>
    <p:sldId id="259" r:id="rId7"/>
    <p:sldId id="260" r:id="rId8"/>
    <p:sldId id="261" r:id="rId9"/>
    <p:sldId id="262" r:id="rId10"/>
    <p:sldId id="265" r:id="rId11"/>
    <p:sldId id="263" r:id="rId12"/>
    <p:sldId id="266" r:id="rId13"/>
    <p:sldId id="264" r:id="rId14"/>
    <p:sldId id="267" r:id="rId15"/>
    <p:sldId id="268" r:id="rId16"/>
    <p:sldId id="271" r:id="rId1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BEF8FE"/>
    <a:srgbClr val="CC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7" d="100"/>
          <a:sy n="97" d="100"/>
        </p:scale>
        <p:origin x="-71" y="-33"/>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15"/>
          <p:cNvGrpSpPr>
            <a:grpSpLocks/>
          </p:cNvGrpSpPr>
          <p:nvPr/>
        </p:nvGrpSpPr>
        <p:grpSpPr bwMode="auto">
          <a:xfrm>
            <a:off x="0" y="0"/>
            <a:ext cx="9144000" cy="6858000"/>
            <a:chOff x="0" y="0"/>
            <a:chExt cx="9144000" cy="6858000"/>
          </a:xfrm>
        </p:grpSpPr>
        <p:sp>
          <p:nvSpPr>
            <p:cNvPr id="5"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7"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10"/>
          <p:cNvSpPr/>
          <p:nvPr/>
        </p:nvSpPr>
        <p:spPr>
          <a:xfrm>
            <a:off x="990600" y="1017588"/>
            <a:ext cx="7178675" cy="4830762"/>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11"/>
          <p:cNvSpPr/>
          <p:nvPr/>
        </p:nvSpPr>
        <p:spPr>
          <a:xfrm>
            <a:off x="990600" y="1009650"/>
            <a:ext cx="7180263" cy="4832350"/>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0" name="Picture 2" descr="C:\Users\Administrator\Desktop\Pushpin Dev\Assets\pushpinLeft.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435684">
            <a:off x="769938" y="701675"/>
            <a:ext cx="56673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2" descr="C:\Users\Administrator\Desktop\Pushpin Dev\Assets\pushpinLeft.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4096196">
            <a:off x="7854950" y="749300"/>
            <a:ext cx="566738" cy="56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ru-RU" smtClean="0"/>
              <a:t>Образец заголовка</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12" name="Date Placeholder 3"/>
          <p:cNvSpPr>
            <a:spLocks noGrp="1"/>
          </p:cNvSpPr>
          <p:nvPr>
            <p:ph type="dt" sz="half" idx="10"/>
          </p:nvPr>
        </p:nvSpPr>
        <p:spPr>
          <a:xfrm>
            <a:off x="6770688" y="5357813"/>
            <a:ext cx="1214437" cy="365125"/>
          </a:xfrm>
        </p:spPr>
        <p:txBody>
          <a:bodyPr/>
          <a:lstStyle>
            <a:lvl1pPr>
              <a:defRPr/>
            </a:lvl1pPr>
          </a:lstStyle>
          <a:p>
            <a:pPr>
              <a:defRPr/>
            </a:pPr>
            <a:fld id="{F16F002C-A9FD-42CC-A04A-CCD20DC79867}" type="datetimeFigureOut">
              <a:rPr lang="en-US"/>
              <a:pPr>
                <a:defRPr/>
              </a:pPr>
              <a:t>1/9/2020</a:t>
            </a:fld>
            <a:endParaRPr lang="en-US"/>
          </a:p>
        </p:txBody>
      </p:sp>
      <p:sp>
        <p:nvSpPr>
          <p:cNvPr id="13" name="Footer Placeholder 4"/>
          <p:cNvSpPr>
            <a:spLocks noGrp="1"/>
          </p:cNvSpPr>
          <p:nvPr>
            <p:ph type="ftr" sz="quarter" idx="11"/>
          </p:nvPr>
        </p:nvSpPr>
        <p:spPr>
          <a:xfrm>
            <a:off x="1174750" y="5357813"/>
            <a:ext cx="5033963" cy="365125"/>
          </a:xfrm>
        </p:spPr>
        <p:txBody>
          <a:bodyPr/>
          <a:lstStyle>
            <a:lvl1pPr>
              <a:defRPr/>
            </a:lvl1pPr>
          </a:lstStyle>
          <a:p>
            <a:pPr>
              <a:defRPr/>
            </a:pPr>
            <a:endParaRPr lang="en-US"/>
          </a:p>
        </p:txBody>
      </p:sp>
      <p:sp>
        <p:nvSpPr>
          <p:cNvPr id="14" name="Slide Number Placeholder 5"/>
          <p:cNvSpPr>
            <a:spLocks noGrp="1"/>
          </p:cNvSpPr>
          <p:nvPr>
            <p:ph type="sldNum" sz="quarter" idx="12"/>
          </p:nvPr>
        </p:nvSpPr>
        <p:spPr>
          <a:xfrm>
            <a:off x="6213475" y="5357813"/>
            <a:ext cx="554038" cy="365125"/>
          </a:xfrm>
        </p:spPr>
        <p:txBody>
          <a:bodyPr/>
          <a:lstStyle>
            <a:lvl1pPr algn="ctr">
              <a:defRPr smtClean="0"/>
            </a:lvl1pPr>
          </a:lstStyle>
          <a:p>
            <a:pPr>
              <a:defRPr/>
            </a:pPr>
            <a:fld id="{9C73EA35-AB70-4451-84C8-5F64E903E29B}" type="slidenum">
              <a:rPr lang="en-US"/>
              <a:pPr>
                <a:defRPr/>
              </a:pPr>
              <a:t>‹#›</a:t>
            </a:fld>
            <a:endParaRPr lang="en-US"/>
          </a:p>
        </p:txBody>
      </p:sp>
    </p:spTree>
    <p:extLst>
      <p:ext uri="{BB962C8B-B14F-4D97-AF65-F5344CB8AC3E}">
        <p14:creationId xmlns:p14="http://schemas.microsoft.com/office/powerpoint/2010/main" val="3249831358"/>
      </p:ext>
    </p:extLst>
  </p:cSld>
  <p:clrMapOvr>
    <a:masterClrMapping/>
  </p:clrMapOvr>
  <p:transition spd="slow" advClick="0" advTm="12246">
    <p:wedg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fld id="{E54F2E0A-EF6C-41EA-8272-86C076543F97}" type="datetimeFigureOut">
              <a:rPr lang="en-US"/>
              <a:pPr>
                <a:defRPr/>
              </a:pPr>
              <a:t>1/9/2020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31F223D-F19E-43E4-B858-138E8FDC1010}" type="slidenum">
              <a:rPr lang="en-US"/>
              <a:pPr>
                <a:defRPr/>
              </a:pPr>
              <a:t>‹#›</a:t>
            </a:fld>
            <a:endParaRPr lang="en-US"/>
          </a:p>
        </p:txBody>
      </p:sp>
    </p:spTree>
    <p:extLst>
      <p:ext uri="{BB962C8B-B14F-4D97-AF65-F5344CB8AC3E}">
        <p14:creationId xmlns:p14="http://schemas.microsoft.com/office/powerpoint/2010/main" val="2566263121"/>
      </p:ext>
    </p:extLst>
  </p:cSld>
  <p:clrMapOvr>
    <a:masterClrMapping/>
  </p:clrMapOvr>
  <p:transition spd="slow" advClick="0" advTm="12246">
    <p:wedg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fld id="{2AE370AB-893A-45D3-B084-7F46DFE65E36}" type="datetimeFigureOut">
              <a:rPr lang="en-US"/>
              <a:pPr>
                <a:defRPr/>
              </a:pPr>
              <a:t>1/9/2020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40EC5E9-24D0-4EF3-A3E0-B77210006DCD}" type="slidenum">
              <a:rPr lang="en-US"/>
              <a:pPr>
                <a:defRPr/>
              </a:pPr>
              <a:t>‹#›</a:t>
            </a:fld>
            <a:endParaRPr lang="en-US"/>
          </a:p>
        </p:txBody>
      </p:sp>
    </p:spTree>
    <p:extLst>
      <p:ext uri="{BB962C8B-B14F-4D97-AF65-F5344CB8AC3E}">
        <p14:creationId xmlns:p14="http://schemas.microsoft.com/office/powerpoint/2010/main" val="3726325416"/>
      </p:ext>
    </p:extLst>
  </p:cSld>
  <p:clrMapOvr>
    <a:masterClrMapping/>
  </p:clrMapOvr>
  <p:transition spd="slow" advClick="0" advTm="12246">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fld id="{A33EEC78-3510-4E4D-BC8C-977691FED3B8}" type="datetimeFigureOut">
              <a:rPr lang="en-US"/>
              <a:pPr>
                <a:defRPr/>
              </a:pPr>
              <a:t>1/9/2020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5D6AC1D-5DE3-49EE-835A-6CD0A91D7EE7}" type="slidenum">
              <a:rPr lang="en-US"/>
              <a:pPr>
                <a:defRPr/>
              </a:pPr>
              <a:t>‹#›</a:t>
            </a:fld>
            <a:endParaRPr lang="en-US"/>
          </a:p>
        </p:txBody>
      </p:sp>
    </p:spTree>
    <p:extLst>
      <p:ext uri="{BB962C8B-B14F-4D97-AF65-F5344CB8AC3E}">
        <p14:creationId xmlns:p14="http://schemas.microsoft.com/office/powerpoint/2010/main" val="2035800672"/>
      </p:ext>
    </p:extLst>
  </p:cSld>
  <p:clrMapOvr>
    <a:masterClrMapping/>
  </p:clrMapOvr>
  <p:transition spd="slow" advClick="0" advTm="12246">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456267" y="3725334"/>
            <a:ext cx="6231467" cy="1309511"/>
          </a:xfrm>
        </p:spPr>
        <p:txBody>
          <a:bodyPr/>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lvl1pPr>
              <a:defRPr/>
            </a:lvl1pPr>
          </a:lstStyle>
          <a:p>
            <a:pPr>
              <a:defRPr/>
            </a:pPr>
            <a:fld id="{ED871EB4-B2EF-4F52-A924-5FF769D71643}" type="datetimeFigureOut">
              <a:rPr lang="en-US"/>
              <a:pPr>
                <a:defRPr/>
              </a:pPr>
              <a:t>1/9/2020</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0337050-A16F-4585-8010-60219CDC8B47}" type="slidenum">
              <a:rPr lang="en-US"/>
              <a:pPr>
                <a:defRPr/>
              </a:pPr>
              <a:t>‹#›</a:t>
            </a:fld>
            <a:endParaRPr lang="en-US"/>
          </a:p>
        </p:txBody>
      </p:sp>
    </p:spTree>
    <p:extLst>
      <p:ext uri="{BB962C8B-B14F-4D97-AF65-F5344CB8AC3E}">
        <p14:creationId xmlns:p14="http://schemas.microsoft.com/office/powerpoint/2010/main" val="2846132704"/>
      </p:ext>
    </p:extLst>
  </p:cSld>
  <p:clrMapOvr>
    <a:masterClrMapping/>
  </p:clrMapOvr>
  <p:transition spd="slow" advClick="0" advTm="12246">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9" name="Content Placeholder 8"/>
          <p:cNvSpPr>
            <a:spLocks noGrp="1"/>
          </p:cNvSpPr>
          <p:nvPr>
            <p:ph sz="quarter" idx="13"/>
          </p:nvPr>
        </p:nvSpPr>
        <p:spPr>
          <a:xfrm>
            <a:off x="1298448" y="2121407"/>
            <a:ext cx="3200400" cy="360273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Date Placeholder 3"/>
          <p:cNvSpPr>
            <a:spLocks noGrp="1"/>
          </p:cNvSpPr>
          <p:nvPr>
            <p:ph type="dt" sz="half" idx="15"/>
          </p:nvPr>
        </p:nvSpPr>
        <p:spPr/>
        <p:txBody>
          <a:bodyPr/>
          <a:lstStyle>
            <a:lvl1pPr>
              <a:defRPr/>
            </a:lvl1pPr>
          </a:lstStyle>
          <a:p>
            <a:pPr>
              <a:defRPr/>
            </a:pPr>
            <a:fld id="{0B834C02-42D7-4063-89C7-D89AFC70634E}" type="datetimeFigureOut">
              <a:rPr lang="en-US"/>
              <a:pPr>
                <a:defRPr/>
              </a:pPr>
              <a:t>1/9/2020</a:t>
            </a:fld>
            <a:endParaRPr lang="en-US"/>
          </a:p>
        </p:txBody>
      </p:sp>
      <p:sp>
        <p:nvSpPr>
          <p:cNvPr id="6" name="Footer Placeholder 4"/>
          <p:cNvSpPr>
            <a:spLocks noGrp="1"/>
          </p:cNvSpPr>
          <p:nvPr>
            <p:ph type="ftr" sz="quarter" idx="16"/>
          </p:nvPr>
        </p:nvSpPr>
        <p:spPr/>
        <p:txBody>
          <a:bodyPr/>
          <a:lstStyle>
            <a:lvl1pPr>
              <a:defRPr/>
            </a:lvl1pPr>
          </a:lstStyle>
          <a:p>
            <a:pPr>
              <a:defRPr/>
            </a:pPr>
            <a:endParaRPr lang="en-US"/>
          </a:p>
        </p:txBody>
      </p:sp>
      <p:sp>
        <p:nvSpPr>
          <p:cNvPr id="7" name="Slide Number Placeholder 5"/>
          <p:cNvSpPr>
            <a:spLocks noGrp="1"/>
          </p:cNvSpPr>
          <p:nvPr>
            <p:ph type="sldNum" sz="quarter" idx="17"/>
          </p:nvPr>
        </p:nvSpPr>
        <p:spPr/>
        <p:txBody>
          <a:bodyPr/>
          <a:lstStyle>
            <a:lvl1pPr>
              <a:defRPr/>
            </a:lvl1pPr>
          </a:lstStyle>
          <a:p>
            <a:pPr>
              <a:defRPr/>
            </a:pPr>
            <a:fld id="{0147EBC1-FAB8-41AD-ADDD-40A3D1094FCE}" type="slidenum">
              <a:rPr lang="en-US"/>
              <a:pPr>
                <a:defRPr/>
              </a:pPr>
              <a:t>‹#›</a:t>
            </a:fld>
            <a:endParaRPr lang="en-US"/>
          </a:p>
        </p:txBody>
      </p:sp>
    </p:spTree>
    <p:extLst>
      <p:ext uri="{BB962C8B-B14F-4D97-AF65-F5344CB8AC3E}">
        <p14:creationId xmlns:p14="http://schemas.microsoft.com/office/powerpoint/2010/main" val="384499523"/>
      </p:ext>
    </p:extLst>
  </p:cSld>
  <p:clrMapOvr>
    <a:masterClrMapping/>
  </p:clrMapOvr>
  <p:transition spd="slow" advClick="0" advTm="12246">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11" name="Content Placeholder 10"/>
          <p:cNvSpPr>
            <a:spLocks noGrp="1"/>
          </p:cNvSpPr>
          <p:nvPr>
            <p:ph sz="quarter" idx="13"/>
          </p:nvPr>
        </p:nvSpPr>
        <p:spPr>
          <a:xfrm>
            <a:off x="1298448" y="2944368"/>
            <a:ext cx="3227832" cy="277977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3"/>
          <p:cNvSpPr>
            <a:spLocks noGrp="1"/>
          </p:cNvSpPr>
          <p:nvPr>
            <p:ph type="dt" sz="half" idx="15"/>
          </p:nvPr>
        </p:nvSpPr>
        <p:spPr/>
        <p:txBody>
          <a:bodyPr/>
          <a:lstStyle>
            <a:lvl1pPr>
              <a:defRPr/>
            </a:lvl1pPr>
          </a:lstStyle>
          <a:p>
            <a:pPr>
              <a:defRPr/>
            </a:pPr>
            <a:fld id="{B35838C2-5D13-489B-81C3-80B5C4596445}" type="datetimeFigureOut">
              <a:rPr lang="en-US"/>
              <a:pPr>
                <a:defRPr/>
              </a:pPr>
              <a:t>1/9/2020</a:t>
            </a:fld>
            <a:endParaRPr lang="en-US"/>
          </a:p>
        </p:txBody>
      </p:sp>
      <p:sp>
        <p:nvSpPr>
          <p:cNvPr id="8" name="Footer Placeholder 4"/>
          <p:cNvSpPr>
            <a:spLocks noGrp="1"/>
          </p:cNvSpPr>
          <p:nvPr>
            <p:ph type="ftr" sz="quarter" idx="16"/>
          </p:nvPr>
        </p:nvSpPr>
        <p:spPr/>
        <p:txBody>
          <a:bodyPr/>
          <a:lstStyle>
            <a:lvl1pPr>
              <a:defRPr/>
            </a:lvl1pPr>
          </a:lstStyle>
          <a:p>
            <a:pPr>
              <a:defRPr/>
            </a:pPr>
            <a:endParaRPr lang="en-US"/>
          </a:p>
        </p:txBody>
      </p:sp>
      <p:sp>
        <p:nvSpPr>
          <p:cNvPr id="9" name="Slide Number Placeholder 5"/>
          <p:cNvSpPr>
            <a:spLocks noGrp="1"/>
          </p:cNvSpPr>
          <p:nvPr>
            <p:ph type="sldNum" sz="quarter" idx="17"/>
          </p:nvPr>
        </p:nvSpPr>
        <p:spPr/>
        <p:txBody>
          <a:bodyPr/>
          <a:lstStyle>
            <a:lvl1pPr>
              <a:defRPr/>
            </a:lvl1pPr>
          </a:lstStyle>
          <a:p>
            <a:pPr>
              <a:defRPr/>
            </a:pPr>
            <a:fld id="{FEF8FE89-645F-4723-9961-167CF5ED9A63}" type="slidenum">
              <a:rPr lang="en-US"/>
              <a:pPr>
                <a:defRPr/>
              </a:pPr>
              <a:t>‹#›</a:t>
            </a:fld>
            <a:endParaRPr lang="en-US"/>
          </a:p>
        </p:txBody>
      </p:sp>
    </p:spTree>
    <p:extLst>
      <p:ext uri="{BB962C8B-B14F-4D97-AF65-F5344CB8AC3E}">
        <p14:creationId xmlns:p14="http://schemas.microsoft.com/office/powerpoint/2010/main" val="671290846"/>
      </p:ext>
    </p:extLst>
  </p:cSld>
  <p:clrMapOvr>
    <a:masterClrMapping/>
  </p:clrMapOvr>
  <p:transition spd="slow" advClick="0" advTm="12246">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3"/>
          <p:cNvSpPr>
            <a:spLocks noGrp="1"/>
          </p:cNvSpPr>
          <p:nvPr>
            <p:ph type="dt" sz="half" idx="10"/>
          </p:nvPr>
        </p:nvSpPr>
        <p:spPr/>
        <p:txBody>
          <a:bodyPr/>
          <a:lstStyle>
            <a:lvl1pPr>
              <a:defRPr/>
            </a:lvl1pPr>
          </a:lstStyle>
          <a:p>
            <a:pPr>
              <a:defRPr/>
            </a:pPr>
            <a:fld id="{206E9F09-93A1-4DA5-936E-E09C42E9E322}" type="datetimeFigureOut">
              <a:rPr lang="en-US"/>
              <a:pPr>
                <a:defRPr/>
              </a:pPr>
              <a:t>1/9/2020</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4AAEDD1B-72A9-45C3-8AEA-55222BA0E784}" type="slidenum">
              <a:rPr lang="en-US"/>
              <a:pPr>
                <a:defRPr/>
              </a:pPr>
              <a:t>‹#›</a:t>
            </a:fld>
            <a:endParaRPr lang="en-US"/>
          </a:p>
        </p:txBody>
      </p:sp>
    </p:spTree>
    <p:extLst>
      <p:ext uri="{BB962C8B-B14F-4D97-AF65-F5344CB8AC3E}">
        <p14:creationId xmlns:p14="http://schemas.microsoft.com/office/powerpoint/2010/main" val="257383335"/>
      </p:ext>
    </p:extLst>
  </p:cSld>
  <p:clrMapOvr>
    <a:masterClrMapping/>
  </p:clrMapOvr>
  <p:transition spd="slow" advClick="0" advTm="12246">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6E3519A-73DB-4297-A754-3A1CD12D3581}" type="datetimeFigureOut">
              <a:rPr lang="en-US"/>
              <a:pPr>
                <a:defRPr/>
              </a:pPr>
              <a:t>1/9/2020</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86F23CE0-2713-4577-97C5-5A68AD7D99ED}" type="slidenum">
              <a:rPr lang="en-US"/>
              <a:pPr>
                <a:defRPr/>
              </a:pPr>
              <a:t>‹#›</a:t>
            </a:fld>
            <a:endParaRPr lang="en-US"/>
          </a:p>
        </p:txBody>
      </p:sp>
    </p:spTree>
    <p:extLst>
      <p:ext uri="{BB962C8B-B14F-4D97-AF65-F5344CB8AC3E}">
        <p14:creationId xmlns:p14="http://schemas.microsoft.com/office/powerpoint/2010/main" val="3987040419"/>
      </p:ext>
    </p:extLst>
  </p:cSld>
  <p:clrMapOvr>
    <a:masterClrMapping/>
  </p:clrMapOvr>
  <p:transition spd="slow" advClick="0" advTm="12246">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5" name="Group 15"/>
          <p:cNvGrpSpPr>
            <a:grpSpLocks/>
          </p:cNvGrpSpPr>
          <p:nvPr/>
        </p:nvGrpSpPr>
        <p:grpSpPr bwMode="auto">
          <a:xfrm>
            <a:off x="0" y="0"/>
            <a:ext cx="9144000" cy="6858000"/>
            <a:chOff x="0" y="0"/>
            <a:chExt cx="9144000" cy="6858000"/>
          </a:xfrm>
        </p:grpSpPr>
        <p:sp>
          <p:nvSpPr>
            <p:cNvPr id="6"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8"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15"/>
          <p:cNvSpPr/>
          <p:nvPr/>
        </p:nvSpPr>
        <p:spPr>
          <a:xfrm rot="60000">
            <a:off x="4468813" y="604838"/>
            <a:ext cx="3789362" cy="5722937"/>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16"/>
          <p:cNvSpPr/>
          <p:nvPr/>
        </p:nvSpPr>
        <p:spPr>
          <a:xfrm rot="60000">
            <a:off x="4471988" y="603250"/>
            <a:ext cx="3787775" cy="5722938"/>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12"/>
          <p:cNvSpPr/>
          <p:nvPr/>
        </p:nvSpPr>
        <p:spPr>
          <a:xfrm rot="21540000">
            <a:off x="749300" y="576263"/>
            <a:ext cx="3789363" cy="5722937"/>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Rectangle 13"/>
          <p:cNvSpPr/>
          <p:nvPr/>
        </p:nvSpPr>
        <p:spPr>
          <a:xfrm rot="21540000">
            <a:off x="749300" y="576263"/>
            <a:ext cx="3789363" cy="5721350"/>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3" name="Picture 2" descr="C:\Users\Administrator\Desktop\Pushpin Dev\Assets\pushpinLeft.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435684">
            <a:off x="2371725" y="293688"/>
            <a:ext cx="566738"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2" descr="C:\Users\Administrator\Desktop\Pushpin Dev\Assets\pushpinLeft.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4096196">
            <a:off x="6280150" y="333375"/>
            <a:ext cx="566738" cy="56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ru-RU" smtClean="0"/>
              <a:t>Образец заголовка</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5" name="Date Placeholder 4"/>
          <p:cNvSpPr>
            <a:spLocks noGrp="1"/>
          </p:cNvSpPr>
          <p:nvPr>
            <p:ph type="dt" sz="half" idx="10"/>
          </p:nvPr>
        </p:nvSpPr>
        <p:spPr>
          <a:xfrm rot="60000">
            <a:off x="6342063" y="5886450"/>
            <a:ext cx="1212850" cy="365125"/>
          </a:xfrm>
        </p:spPr>
        <p:txBody>
          <a:bodyPr/>
          <a:lstStyle>
            <a:lvl1pPr>
              <a:defRPr/>
            </a:lvl1pPr>
          </a:lstStyle>
          <a:p>
            <a:pPr>
              <a:defRPr/>
            </a:pPr>
            <a:fld id="{EF882AD6-F9A0-4030-BAD6-C484200E28E7}" type="datetimeFigureOut">
              <a:rPr lang="en-US"/>
              <a:pPr>
                <a:defRPr/>
              </a:pPr>
              <a:t>1/9/2020</a:t>
            </a:fld>
            <a:endParaRPr lang="en-US"/>
          </a:p>
        </p:txBody>
      </p:sp>
      <p:sp>
        <p:nvSpPr>
          <p:cNvPr id="16" name="Footer Placeholder 5"/>
          <p:cNvSpPr>
            <a:spLocks noGrp="1"/>
          </p:cNvSpPr>
          <p:nvPr>
            <p:ph type="ftr" sz="quarter" idx="11"/>
          </p:nvPr>
        </p:nvSpPr>
        <p:spPr>
          <a:xfrm rot="21540000">
            <a:off x="914400" y="5829300"/>
            <a:ext cx="3522663" cy="365125"/>
          </a:xfrm>
        </p:spPr>
        <p:txBody>
          <a:bodyPr/>
          <a:lstStyle>
            <a:lvl1pPr>
              <a:defRPr/>
            </a:lvl1pPr>
          </a:lstStyle>
          <a:p>
            <a:pPr>
              <a:defRPr/>
            </a:pPr>
            <a:endParaRPr lang="en-US"/>
          </a:p>
        </p:txBody>
      </p:sp>
      <p:sp>
        <p:nvSpPr>
          <p:cNvPr id="17" name="Slide Number Placeholder 6"/>
          <p:cNvSpPr>
            <a:spLocks noGrp="1"/>
          </p:cNvSpPr>
          <p:nvPr>
            <p:ph type="sldNum" sz="quarter" idx="12"/>
          </p:nvPr>
        </p:nvSpPr>
        <p:spPr>
          <a:xfrm rot="60000">
            <a:off x="7558088" y="5897563"/>
            <a:ext cx="554037" cy="365125"/>
          </a:xfrm>
        </p:spPr>
        <p:txBody>
          <a:bodyPr/>
          <a:lstStyle>
            <a:lvl1pPr>
              <a:defRPr/>
            </a:lvl1pPr>
          </a:lstStyle>
          <a:p>
            <a:pPr>
              <a:defRPr/>
            </a:pPr>
            <a:fld id="{5048D3C8-BC27-4AF1-AE07-7065011F965B}" type="slidenum">
              <a:rPr lang="en-US"/>
              <a:pPr>
                <a:defRPr/>
              </a:pPr>
              <a:t>‹#›</a:t>
            </a:fld>
            <a:endParaRPr lang="en-US"/>
          </a:p>
        </p:txBody>
      </p:sp>
    </p:spTree>
    <p:extLst>
      <p:ext uri="{BB962C8B-B14F-4D97-AF65-F5344CB8AC3E}">
        <p14:creationId xmlns:p14="http://schemas.microsoft.com/office/powerpoint/2010/main" val="655253760"/>
      </p:ext>
    </p:extLst>
  </p:cSld>
  <p:clrMapOvr>
    <a:masterClrMapping/>
  </p:clrMapOvr>
  <p:transition spd="slow" advClick="0" advTm="12246">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5" name="Group 15"/>
          <p:cNvGrpSpPr>
            <a:grpSpLocks/>
          </p:cNvGrpSpPr>
          <p:nvPr/>
        </p:nvGrpSpPr>
        <p:grpSpPr bwMode="auto">
          <a:xfrm>
            <a:off x="0" y="0"/>
            <a:ext cx="9144000" cy="6858000"/>
            <a:chOff x="0" y="0"/>
            <a:chExt cx="9144000" cy="6858000"/>
          </a:xfrm>
        </p:grpSpPr>
        <p:sp>
          <p:nvSpPr>
            <p:cNvPr id="6"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8"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11"/>
          <p:cNvSpPr/>
          <p:nvPr/>
        </p:nvSpPr>
        <p:spPr>
          <a:xfrm rot="21540000">
            <a:off x="749300" y="576263"/>
            <a:ext cx="3789363" cy="5722937"/>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12"/>
          <p:cNvSpPr/>
          <p:nvPr/>
        </p:nvSpPr>
        <p:spPr>
          <a:xfrm rot="21540000">
            <a:off x="744538" y="576263"/>
            <a:ext cx="3789362" cy="5721350"/>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28"/>
          <p:cNvSpPr/>
          <p:nvPr/>
        </p:nvSpPr>
        <p:spPr>
          <a:xfrm rot="60000">
            <a:off x="4468813" y="604838"/>
            <a:ext cx="3789362" cy="5722937"/>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Rectangle 29"/>
          <p:cNvSpPr/>
          <p:nvPr/>
        </p:nvSpPr>
        <p:spPr>
          <a:xfrm rot="60000">
            <a:off x="4464050" y="603250"/>
            <a:ext cx="3789363" cy="5722938"/>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3" name="Picture 2" descr="C:\Users\Administrator\Desktop\Pushpin Dev\Assets\pushpinLeft.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435684">
            <a:off x="2371725" y="293688"/>
            <a:ext cx="566738"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2" descr="C:\Users\Administrator\Desktop\Pushpin Dev\Assets\pushpinLeft.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4096196">
            <a:off x="6280150" y="333375"/>
            <a:ext cx="566738" cy="56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ru-RU" smtClean="0"/>
              <a:t>Образец заголовка</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rtlCol="0">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endParaRPr lang="en-US" noProof="0"/>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15" name="Date Placeholder 4"/>
          <p:cNvSpPr>
            <a:spLocks noGrp="1"/>
          </p:cNvSpPr>
          <p:nvPr>
            <p:ph type="dt" sz="half" idx="10"/>
          </p:nvPr>
        </p:nvSpPr>
        <p:spPr>
          <a:xfrm rot="60000">
            <a:off x="6345238" y="5888038"/>
            <a:ext cx="1214437" cy="365125"/>
          </a:xfrm>
        </p:spPr>
        <p:txBody>
          <a:bodyPr/>
          <a:lstStyle>
            <a:lvl1pPr>
              <a:defRPr/>
            </a:lvl1pPr>
          </a:lstStyle>
          <a:p>
            <a:pPr>
              <a:defRPr/>
            </a:pPr>
            <a:fld id="{3DAFA6E1-F388-4F3A-A92D-4AF6D2F4A7E6}" type="datetimeFigureOut">
              <a:rPr lang="en-US"/>
              <a:pPr>
                <a:defRPr/>
              </a:pPr>
              <a:t>1/9/2020</a:t>
            </a:fld>
            <a:endParaRPr lang="en-US"/>
          </a:p>
        </p:txBody>
      </p:sp>
      <p:sp>
        <p:nvSpPr>
          <p:cNvPr id="16" name="Footer Placeholder 5"/>
          <p:cNvSpPr>
            <a:spLocks noGrp="1"/>
          </p:cNvSpPr>
          <p:nvPr>
            <p:ph type="ftr" sz="quarter" idx="11"/>
          </p:nvPr>
        </p:nvSpPr>
        <p:spPr>
          <a:xfrm rot="21540000">
            <a:off x="914400" y="5830888"/>
            <a:ext cx="3319463" cy="365125"/>
          </a:xfrm>
        </p:spPr>
        <p:txBody>
          <a:bodyPr/>
          <a:lstStyle>
            <a:lvl1pPr>
              <a:defRPr/>
            </a:lvl1pPr>
          </a:lstStyle>
          <a:p>
            <a:pPr>
              <a:defRPr/>
            </a:pPr>
            <a:endParaRPr lang="en-US"/>
          </a:p>
        </p:txBody>
      </p:sp>
      <p:sp>
        <p:nvSpPr>
          <p:cNvPr id="17" name="Slide Number Placeholder 6"/>
          <p:cNvSpPr>
            <a:spLocks noGrp="1"/>
          </p:cNvSpPr>
          <p:nvPr>
            <p:ph type="sldNum" sz="quarter" idx="12"/>
          </p:nvPr>
        </p:nvSpPr>
        <p:spPr>
          <a:xfrm rot="60000">
            <a:off x="7562850" y="5900738"/>
            <a:ext cx="554038" cy="365125"/>
          </a:xfrm>
        </p:spPr>
        <p:txBody>
          <a:bodyPr/>
          <a:lstStyle>
            <a:lvl1pPr>
              <a:defRPr/>
            </a:lvl1pPr>
          </a:lstStyle>
          <a:p>
            <a:pPr>
              <a:defRPr/>
            </a:pPr>
            <a:fld id="{F4D3CD47-D5A7-45C3-BC8C-FB1819B44B00}" type="slidenum">
              <a:rPr lang="en-US"/>
              <a:pPr>
                <a:defRPr/>
              </a:pPr>
              <a:t>‹#›</a:t>
            </a:fld>
            <a:endParaRPr lang="en-US"/>
          </a:p>
        </p:txBody>
      </p:sp>
    </p:spTree>
    <p:extLst>
      <p:ext uri="{BB962C8B-B14F-4D97-AF65-F5344CB8AC3E}">
        <p14:creationId xmlns:p14="http://schemas.microsoft.com/office/powerpoint/2010/main" val="2649126952"/>
      </p:ext>
    </p:extLst>
  </p:cSld>
  <p:clrMapOvr>
    <a:masterClrMapping/>
  </p:clrMapOvr>
  <p:transition spd="slow" advClick="0" advTm="12246">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1026" name="Group 15"/>
          <p:cNvGrpSpPr>
            <a:grpSpLocks/>
          </p:cNvGrpSpPr>
          <p:nvPr/>
        </p:nvGrpSpPr>
        <p:grpSpPr bwMode="auto">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Rectangle 10"/>
          <p:cNvSpPr/>
          <p:nvPr/>
        </p:nvSpPr>
        <p:spPr>
          <a:xfrm>
            <a:off x="731838" y="574675"/>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Rectangle 11"/>
          <p:cNvSpPr/>
          <p:nvPr/>
        </p:nvSpPr>
        <p:spPr>
          <a:xfrm>
            <a:off x="731838" y="576263"/>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1032" name="Picture 2" descr="C:\Users\Administrator\Desktop\Pushpin Dev\Assets\pushpinLeft.pn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rot="1435684">
            <a:off x="544513" y="273050"/>
            <a:ext cx="566737"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3" name="Picture 2" descr="C:\Users\Administrator\Desktop\Pushpin Dev\Assets\pushpinLeft.png"/>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rot="4096196">
            <a:off x="8115300" y="298450"/>
            <a:ext cx="566738" cy="566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34" name="Title Placeholder 1"/>
          <p:cNvSpPr>
            <a:spLocks noGrp="1"/>
          </p:cNvSpPr>
          <p:nvPr>
            <p:ph type="title"/>
          </p:nvPr>
        </p:nvSpPr>
        <p:spPr bwMode="auto">
          <a:xfrm>
            <a:off x="1095375" y="817563"/>
            <a:ext cx="6964363" cy="1201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smtClean="0"/>
              <a:t>Образец заголовка</a:t>
            </a:r>
            <a:endParaRPr lang="en-US" smtClean="0"/>
          </a:p>
        </p:txBody>
      </p:sp>
      <p:sp>
        <p:nvSpPr>
          <p:cNvPr id="1035" name="Text Placeholder 2"/>
          <p:cNvSpPr>
            <a:spLocks noGrp="1"/>
          </p:cNvSpPr>
          <p:nvPr>
            <p:ph type="body" idx="1"/>
          </p:nvPr>
        </p:nvSpPr>
        <p:spPr bwMode="auto">
          <a:xfrm>
            <a:off x="1463675" y="2119313"/>
            <a:ext cx="6196013" cy="360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4" name="Date Placeholder 3"/>
          <p:cNvSpPr>
            <a:spLocks noGrp="1"/>
          </p:cNvSpPr>
          <p:nvPr>
            <p:ph type="dt" sz="half" idx="2"/>
          </p:nvPr>
        </p:nvSpPr>
        <p:spPr>
          <a:xfrm>
            <a:off x="6454775" y="5808663"/>
            <a:ext cx="121285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2"/>
                </a:solidFill>
                <a:latin typeface="Rage Italic" pitchFamily="66" charset="0"/>
                <a:cs typeface="+mn-cs"/>
              </a:defRPr>
            </a:lvl1pPr>
          </a:lstStyle>
          <a:p>
            <a:pPr>
              <a:defRPr/>
            </a:pPr>
            <a:fld id="{BCFA45C1-95D0-44F9-9E8D-619BEB881E34}" type="datetimeFigureOut">
              <a:rPr lang="en-US"/>
              <a:pPr>
                <a:defRPr/>
              </a:pPr>
              <a:t>1/9/2020</a:t>
            </a:fld>
            <a:endParaRPr lang="en-US"/>
          </a:p>
        </p:txBody>
      </p:sp>
      <p:sp>
        <p:nvSpPr>
          <p:cNvPr id="5" name="Footer Placeholder 4"/>
          <p:cNvSpPr>
            <a:spLocks noGrp="1"/>
          </p:cNvSpPr>
          <p:nvPr>
            <p:ph type="ftr" sz="quarter" idx="3"/>
          </p:nvPr>
        </p:nvSpPr>
        <p:spPr>
          <a:xfrm>
            <a:off x="914400" y="5808663"/>
            <a:ext cx="5540375" cy="365125"/>
          </a:xfrm>
          <a:prstGeom prst="rect">
            <a:avLst/>
          </a:prstGeom>
        </p:spPr>
        <p:txBody>
          <a:bodyPr vert="horz" lIns="91440" tIns="45720" rIns="91440" bIns="45720" rtlCol="0" anchor="ctr"/>
          <a:lstStyle>
            <a:lvl1pPr algn="l" fontAlgn="auto">
              <a:spcBef>
                <a:spcPts val="0"/>
              </a:spcBef>
              <a:spcAft>
                <a:spcPts val="0"/>
              </a:spcAft>
              <a:defRPr sz="1400">
                <a:solidFill>
                  <a:schemeClr val="tx2"/>
                </a:solidFill>
                <a:latin typeface="Rage Italic" pitchFamily="66" charset="0"/>
                <a:cs typeface="+mn-cs"/>
              </a:defRPr>
            </a:lvl1pPr>
          </a:lstStyle>
          <a:p>
            <a:pPr>
              <a:defRPr/>
            </a:pPr>
            <a:endParaRPr lang="en-US"/>
          </a:p>
        </p:txBody>
      </p:sp>
      <p:sp>
        <p:nvSpPr>
          <p:cNvPr id="6" name="Slide Number Placeholder 5"/>
          <p:cNvSpPr>
            <a:spLocks noGrp="1"/>
          </p:cNvSpPr>
          <p:nvPr>
            <p:ph type="sldNum" sz="quarter" idx="4"/>
          </p:nvPr>
        </p:nvSpPr>
        <p:spPr>
          <a:xfrm>
            <a:off x="7670800" y="5808663"/>
            <a:ext cx="554038" cy="365125"/>
          </a:xfrm>
          <a:prstGeom prst="rect">
            <a:avLst/>
          </a:prstGeom>
        </p:spPr>
        <p:txBody>
          <a:bodyPr vert="horz" lIns="91440" tIns="45720" rIns="91440" bIns="45720" rtlCol="0" anchor="ctr"/>
          <a:lstStyle>
            <a:lvl1pPr algn="r" fontAlgn="auto">
              <a:spcBef>
                <a:spcPts val="0"/>
              </a:spcBef>
              <a:spcAft>
                <a:spcPts val="0"/>
              </a:spcAft>
              <a:defRPr sz="1400" smtClean="0">
                <a:solidFill>
                  <a:schemeClr val="tx2"/>
                </a:solidFill>
                <a:latin typeface="Rage Italic" pitchFamily="66" charset="0"/>
                <a:cs typeface="+mn-cs"/>
              </a:defRPr>
            </a:lvl1pPr>
          </a:lstStyle>
          <a:p>
            <a:pPr>
              <a:defRPr/>
            </a:pPr>
            <a:fld id="{223AB7F8-990C-4027-8ACE-0CB4629F3FF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959" r:id="rId1"/>
    <p:sldLayoutId id="2147483951" r:id="rId2"/>
    <p:sldLayoutId id="2147483952" r:id="rId3"/>
    <p:sldLayoutId id="2147483953" r:id="rId4"/>
    <p:sldLayoutId id="2147483954" r:id="rId5"/>
    <p:sldLayoutId id="2147483955" r:id="rId6"/>
    <p:sldLayoutId id="2147483956" r:id="rId7"/>
    <p:sldLayoutId id="2147483960" r:id="rId8"/>
    <p:sldLayoutId id="2147483961" r:id="rId9"/>
    <p:sldLayoutId id="2147483957" r:id="rId10"/>
    <p:sldLayoutId id="2147483958" r:id="rId11"/>
  </p:sldLayoutIdLst>
  <p:transition spd="slow" advClick="0" advTm="12246">
    <p:wedge/>
  </p:transition>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onstantia" pitchFamily="18" charset="0"/>
        </a:defRPr>
      </a:lvl2pPr>
      <a:lvl3pPr algn="ctr" rtl="0" fontAlgn="base">
        <a:spcBef>
          <a:spcPct val="0"/>
        </a:spcBef>
        <a:spcAft>
          <a:spcPct val="0"/>
        </a:spcAft>
        <a:defRPr sz="4400">
          <a:solidFill>
            <a:schemeClr val="tx1"/>
          </a:solidFill>
          <a:latin typeface="Constantia" pitchFamily="18" charset="0"/>
        </a:defRPr>
      </a:lvl3pPr>
      <a:lvl4pPr algn="ctr" rtl="0" fontAlgn="base">
        <a:spcBef>
          <a:spcPct val="0"/>
        </a:spcBef>
        <a:spcAft>
          <a:spcPct val="0"/>
        </a:spcAft>
        <a:defRPr sz="4400">
          <a:solidFill>
            <a:schemeClr val="tx1"/>
          </a:solidFill>
          <a:latin typeface="Constantia" pitchFamily="18" charset="0"/>
        </a:defRPr>
      </a:lvl4pPr>
      <a:lvl5pPr algn="ctr" rtl="0" fontAlgn="base">
        <a:spcBef>
          <a:spcPct val="0"/>
        </a:spcBef>
        <a:spcAft>
          <a:spcPct val="0"/>
        </a:spcAft>
        <a:defRPr sz="4400">
          <a:solidFill>
            <a:schemeClr val="tx1"/>
          </a:solidFill>
          <a:latin typeface="Constantia" pitchFamily="18"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3050" indent="-273050" algn="l" rtl="0" fontAlgn="base">
        <a:spcBef>
          <a:spcPct val="20000"/>
        </a:spcBef>
        <a:spcAft>
          <a:spcPct val="0"/>
        </a:spcAft>
        <a:buClr>
          <a:schemeClr val="accent2"/>
        </a:buClr>
        <a:buSzPct val="85000"/>
        <a:buFont typeface="Brush Script MT" pitchFamily="66" charset="0"/>
        <a:buChar char="O"/>
        <a:defRPr sz="2400" kern="1200">
          <a:solidFill>
            <a:schemeClr val="tx1"/>
          </a:solidFill>
          <a:latin typeface="+mn-lt"/>
          <a:ea typeface="+mn-ea"/>
          <a:cs typeface="+mn-cs"/>
        </a:defRPr>
      </a:lvl1pPr>
      <a:lvl2pPr marL="639763" indent="-273050" algn="l" rtl="0" fontAlgn="base">
        <a:spcBef>
          <a:spcPct val="20000"/>
        </a:spcBef>
        <a:spcAft>
          <a:spcPct val="0"/>
        </a:spcAft>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rtl="0" fontAlgn="base">
        <a:spcBef>
          <a:spcPct val="20000"/>
        </a:spcBef>
        <a:spcAft>
          <a:spcPct val="0"/>
        </a:spcAft>
        <a:buClr>
          <a:schemeClr val="accent2"/>
        </a:buClr>
        <a:buSzPct val="85000"/>
        <a:buFont typeface="Brush Script MT" pitchFamily="66" charset="0"/>
        <a:buChar char="O"/>
        <a:defRPr sz="2000" kern="1200">
          <a:solidFill>
            <a:schemeClr val="tx1"/>
          </a:solidFill>
          <a:latin typeface="+mn-lt"/>
          <a:ea typeface="+mn-ea"/>
          <a:cs typeface="+mn-cs"/>
        </a:defRPr>
      </a:lvl3pPr>
      <a:lvl4pPr marL="1279525" indent="-228600" algn="l" rtl="0" fontAlgn="base">
        <a:spcBef>
          <a:spcPct val="20000"/>
        </a:spcBef>
        <a:spcAft>
          <a:spcPct val="0"/>
        </a:spcAft>
        <a:buClr>
          <a:schemeClr val="accent2"/>
        </a:buClr>
        <a:buSzPct val="85000"/>
        <a:buFont typeface="Brush Script MT" pitchFamily="66" charset="0"/>
        <a:buChar char="O"/>
        <a:defRPr kern="1200">
          <a:solidFill>
            <a:schemeClr val="tx1"/>
          </a:solidFill>
          <a:latin typeface="+mn-lt"/>
          <a:ea typeface="+mn-ea"/>
          <a:cs typeface="+mn-cs"/>
        </a:defRPr>
      </a:lvl4pPr>
      <a:lvl5pPr marL="1644650" indent="-228600" algn="l" rtl="0" fontAlgn="base">
        <a:spcBef>
          <a:spcPct val="20000"/>
        </a:spcBef>
        <a:spcAft>
          <a:spcPct val="0"/>
        </a:spcAft>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90600" y="914400"/>
            <a:ext cx="7239000" cy="4953000"/>
          </a:xfrm>
          <a:gradFill flip="none" rotWithShape="1">
            <a:gsLst>
              <a:gs pos="0">
                <a:srgbClr val="BEF8FE">
                  <a:shade val="30000"/>
                  <a:satMod val="115000"/>
                </a:srgbClr>
              </a:gs>
              <a:gs pos="50000">
                <a:srgbClr val="BEF8FE">
                  <a:shade val="67500"/>
                  <a:satMod val="115000"/>
                </a:srgbClr>
              </a:gs>
              <a:gs pos="100000">
                <a:srgbClr val="BEF8FE">
                  <a:shade val="100000"/>
                  <a:satMod val="115000"/>
                </a:srgbClr>
              </a:gs>
            </a:gsLst>
            <a:path path="circle">
              <a:fillToRect l="100000" t="100000"/>
            </a:path>
            <a:tileRect r="-100000" b="-100000"/>
          </a:gradFill>
        </p:spPr>
        <p:txBody>
          <a:bodyPr rtlCol="0">
            <a:noAutofit/>
          </a:bodyPr>
          <a:lstStyle/>
          <a:p>
            <a:pPr fontAlgn="auto">
              <a:spcAft>
                <a:spcPts val="0"/>
              </a:spcAft>
              <a:defRPr/>
            </a:pPr>
            <a:r>
              <a:rPr lang="ru-RU" sz="2000" b="1" dirty="0" smtClean="0">
                <a:solidFill>
                  <a:srgbClr val="C00000"/>
                </a:solidFill>
                <a:latin typeface="Old Classic" pitchFamily="34" charset="0"/>
              </a:rPr>
              <a:t>                                        </a:t>
            </a:r>
            <a:br>
              <a:rPr lang="ru-RU" sz="2000" b="1" dirty="0" smtClean="0">
                <a:solidFill>
                  <a:srgbClr val="C00000"/>
                </a:solidFill>
                <a:latin typeface="Old Classic" pitchFamily="34" charset="0"/>
              </a:rPr>
            </a:br>
            <a:r>
              <a:rPr lang="ru-RU" sz="2000" b="1" dirty="0" smtClean="0">
                <a:solidFill>
                  <a:srgbClr val="C00000"/>
                </a:solidFill>
                <a:latin typeface="Old Classic" pitchFamily="34" charset="0"/>
              </a:rPr>
              <a:t/>
            </a:r>
            <a:br>
              <a:rPr lang="ru-RU" sz="2000" b="1" dirty="0" smtClean="0">
                <a:solidFill>
                  <a:srgbClr val="C00000"/>
                </a:solidFill>
                <a:latin typeface="Old Classic" pitchFamily="34" charset="0"/>
              </a:rPr>
            </a:br>
            <a:r>
              <a:rPr lang="ru-RU" sz="2000" b="1" dirty="0" smtClean="0">
                <a:solidFill>
                  <a:srgbClr val="C00000"/>
                </a:solidFill>
                <a:latin typeface="Old Classic" pitchFamily="34" charset="0"/>
              </a:rPr>
              <a:t/>
            </a:r>
            <a:br>
              <a:rPr lang="ru-RU" sz="2000" b="1" dirty="0" smtClean="0">
                <a:solidFill>
                  <a:srgbClr val="C00000"/>
                </a:solidFill>
                <a:latin typeface="Old Classic" pitchFamily="34" charset="0"/>
              </a:rPr>
            </a:br>
            <a:r>
              <a:rPr lang="ru-RU" sz="2000" b="1" dirty="0" smtClean="0">
                <a:solidFill>
                  <a:srgbClr val="C00000"/>
                </a:solidFill>
                <a:latin typeface="Old Classic" pitchFamily="34" charset="0"/>
              </a:rPr>
              <a:t> </a:t>
            </a:r>
            <a:r>
              <a:rPr lang="ru-RU" sz="3600" b="1" dirty="0" smtClean="0">
                <a:solidFill>
                  <a:srgbClr val="C00000"/>
                </a:solidFill>
                <a:latin typeface="Old Classic" pitchFamily="34" charset="0"/>
              </a:rPr>
              <a:t/>
            </a:r>
            <a:br>
              <a:rPr lang="ru-RU" sz="3600" b="1" dirty="0" smtClean="0">
                <a:solidFill>
                  <a:srgbClr val="C00000"/>
                </a:solidFill>
                <a:latin typeface="Old Classic" pitchFamily="34" charset="0"/>
              </a:rPr>
            </a:br>
            <a:r>
              <a:rPr lang="ru-RU" sz="3600" b="1" dirty="0" smtClean="0">
                <a:solidFill>
                  <a:srgbClr val="C00000"/>
                </a:solidFill>
                <a:latin typeface="Old Classic" pitchFamily="34" charset="0"/>
              </a:rPr>
              <a:t/>
            </a:r>
            <a:br>
              <a:rPr lang="ru-RU" sz="3600" b="1" dirty="0" smtClean="0">
                <a:solidFill>
                  <a:srgbClr val="C00000"/>
                </a:solidFill>
                <a:latin typeface="Old Classic" pitchFamily="34" charset="0"/>
              </a:rPr>
            </a:br>
            <a:r>
              <a:rPr lang="ru-RU" sz="3600" b="1" dirty="0" smtClean="0">
                <a:solidFill>
                  <a:srgbClr val="C00000"/>
                </a:solidFill>
                <a:latin typeface="Old Classic" pitchFamily="34" charset="0"/>
              </a:rPr>
              <a:t/>
            </a:r>
            <a:br>
              <a:rPr lang="ru-RU" sz="3600" b="1" dirty="0" smtClean="0">
                <a:solidFill>
                  <a:srgbClr val="C00000"/>
                </a:solidFill>
                <a:latin typeface="Old Classic" pitchFamily="34" charset="0"/>
              </a:rPr>
            </a:br>
            <a:r>
              <a:rPr lang="ru-RU" sz="3600" b="1" dirty="0" smtClean="0">
                <a:solidFill>
                  <a:srgbClr val="C00000"/>
                </a:solidFill>
                <a:latin typeface="Old Classic" pitchFamily="34" charset="0"/>
              </a:rPr>
              <a:t>                       </a:t>
            </a:r>
            <a:br>
              <a:rPr lang="ru-RU" sz="3600" b="1" dirty="0" smtClean="0">
                <a:solidFill>
                  <a:srgbClr val="C00000"/>
                </a:solidFill>
                <a:latin typeface="Old Classic" pitchFamily="34" charset="0"/>
              </a:rPr>
            </a:br>
            <a:r>
              <a:rPr lang="ru-RU" sz="3600" b="1" dirty="0" smtClean="0">
                <a:solidFill>
                  <a:srgbClr val="C00000"/>
                </a:solidFill>
                <a:latin typeface="Old Classic" pitchFamily="34" charset="0"/>
              </a:rPr>
              <a:t/>
            </a:r>
            <a:br>
              <a:rPr lang="ru-RU" sz="3600" b="1" dirty="0" smtClean="0">
                <a:solidFill>
                  <a:srgbClr val="C00000"/>
                </a:solidFill>
                <a:latin typeface="Old Classic" pitchFamily="34" charset="0"/>
              </a:rPr>
            </a:br>
            <a:r>
              <a:rPr lang="ru-RU" sz="3600" b="1" dirty="0" smtClean="0">
                <a:solidFill>
                  <a:srgbClr val="C00000"/>
                </a:solidFill>
                <a:latin typeface="Old Classic" pitchFamily="34" charset="0"/>
              </a:rPr>
              <a:t/>
            </a:r>
            <a:br>
              <a:rPr lang="ru-RU" sz="3600" b="1" dirty="0" smtClean="0">
                <a:solidFill>
                  <a:srgbClr val="C00000"/>
                </a:solidFill>
                <a:latin typeface="Old Classic" pitchFamily="34" charset="0"/>
              </a:rPr>
            </a:br>
            <a:r>
              <a:rPr lang="ru-RU" sz="3600" b="1" dirty="0" smtClean="0">
                <a:solidFill>
                  <a:srgbClr val="C00000"/>
                </a:solidFill>
                <a:latin typeface="Old Classic" pitchFamily="34" charset="0"/>
              </a:rPr>
              <a:t/>
            </a:r>
            <a:br>
              <a:rPr lang="ru-RU" sz="3600" b="1" dirty="0" smtClean="0">
                <a:solidFill>
                  <a:srgbClr val="C00000"/>
                </a:solidFill>
                <a:latin typeface="Old Classic" pitchFamily="34" charset="0"/>
              </a:rPr>
            </a:br>
            <a:r>
              <a:rPr lang="ru-RU" sz="2000" b="1" dirty="0" smtClean="0">
                <a:solidFill>
                  <a:srgbClr val="C00000"/>
                </a:solidFill>
                <a:latin typeface="Old Classic" pitchFamily="34" charset="0"/>
              </a:rPr>
              <a:t>Готовимся к ОГЭ</a:t>
            </a:r>
            <a:br>
              <a:rPr lang="ru-RU" sz="2000" b="1" dirty="0" smtClean="0">
                <a:solidFill>
                  <a:srgbClr val="C00000"/>
                </a:solidFill>
                <a:latin typeface="Old Classic" pitchFamily="34" charset="0"/>
              </a:rPr>
            </a:br>
            <a:r>
              <a:rPr lang="ru-RU" sz="2000" b="1" dirty="0" smtClean="0">
                <a:solidFill>
                  <a:srgbClr val="C00000"/>
                </a:solidFill>
                <a:latin typeface="Old Classic" pitchFamily="34" charset="0"/>
              </a:rPr>
              <a:t/>
            </a:r>
            <a:br>
              <a:rPr lang="ru-RU" sz="2000" b="1" dirty="0" smtClean="0">
                <a:solidFill>
                  <a:srgbClr val="C00000"/>
                </a:solidFill>
                <a:latin typeface="Old Classic" pitchFamily="34" charset="0"/>
              </a:rPr>
            </a:br>
            <a:r>
              <a:rPr lang="ru-RU" sz="2000" b="1" dirty="0" smtClean="0">
                <a:solidFill>
                  <a:srgbClr val="C00000"/>
                </a:solidFill>
                <a:latin typeface="Old Classic" pitchFamily="34" charset="0"/>
              </a:rPr>
              <a:t/>
            </a:r>
            <a:br>
              <a:rPr lang="ru-RU" sz="2000" b="1" dirty="0" smtClean="0">
                <a:solidFill>
                  <a:srgbClr val="C00000"/>
                </a:solidFill>
                <a:latin typeface="Old Classic" pitchFamily="34" charset="0"/>
              </a:rPr>
            </a:br>
            <a:r>
              <a:rPr lang="ru-RU" sz="2000" b="1" dirty="0" smtClean="0">
                <a:solidFill>
                  <a:srgbClr val="C00000"/>
                </a:solidFill>
                <a:latin typeface="Old Classic" pitchFamily="34" charset="0"/>
              </a:rPr>
              <a:t/>
            </a:r>
            <a:br>
              <a:rPr lang="ru-RU" sz="2000" b="1" dirty="0" smtClean="0">
                <a:solidFill>
                  <a:srgbClr val="C00000"/>
                </a:solidFill>
                <a:latin typeface="Old Classic" pitchFamily="34" charset="0"/>
              </a:rPr>
            </a:br>
            <a:r>
              <a:rPr lang="ru-RU" sz="2000" b="1" dirty="0" smtClean="0">
                <a:solidFill>
                  <a:srgbClr val="C00000"/>
                </a:solidFill>
                <a:latin typeface="Old Classic" pitchFamily="34" charset="0"/>
              </a:rPr>
              <a:t/>
            </a:r>
            <a:br>
              <a:rPr lang="ru-RU" sz="2000" b="1" dirty="0" smtClean="0">
                <a:solidFill>
                  <a:srgbClr val="C00000"/>
                </a:solidFill>
                <a:latin typeface="Old Classic" pitchFamily="34" charset="0"/>
              </a:rPr>
            </a:br>
            <a:r>
              <a:rPr lang="ru-RU" sz="2000" b="1" dirty="0" smtClean="0">
                <a:solidFill>
                  <a:srgbClr val="C00000"/>
                </a:solidFill>
                <a:latin typeface="Old Classic" pitchFamily="34" charset="0"/>
              </a:rPr>
              <a:t/>
            </a:r>
            <a:br>
              <a:rPr lang="ru-RU" sz="2000" b="1" dirty="0" smtClean="0">
                <a:solidFill>
                  <a:srgbClr val="C00000"/>
                </a:solidFill>
                <a:latin typeface="Old Classic" pitchFamily="34" charset="0"/>
              </a:rPr>
            </a:br>
            <a:r>
              <a:rPr lang="ru-RU" sz="2000" b="1" dirty="0" smtClean="0">
                <a:solidFill>
                  <a:srgbClr val="C00000"/>
                </a:solidFill>
                <a:latin typeface="Old Classic" pitchFamily="34" charset="0"/>
              </a:rPr>
              <a:t/>
            </a:r>
            <a:br>
              <a:rPr lang="ru-RU" sz="2000" b="1" dirty="0" smtClean="0">
                <a:solidFill>
                  <a:srgbClr val="C00000"/>
                </a:solidFill>
                <a:latin typeface="Old Classic" pitchFamily="34" charset="0"/>
              </a:rPr>
            </a:br>
            <a:r>
              <a:rPr lang="ru-RU" sz="2000" b="1" dirty="0" smtClean="0">
                <a:solidFill>
                  <a:srgbClr val="C00000"/>
                </a:solidFill>
                <a:latin typeface="Old Classic" pitchFamily="34" charset="0"/>
              </a:rPr>
              <a:t/>
            </a:r>
            <a:br>
              <a:rPr lang="ru-RU" sz="2000" b="1" dirty="0" smtClean="0">
                <a:solidFill>
                  <a:srgbClr val="C00000"/>
                </a:solidFill>
                <a:latin typeface="Old Classic" pitchFamily="34" charset="0"/>
              </a:rPr>
            </a:br>
            <a:r>
              <a:rPr lang="ru-RU" sz="2000" b="1" dirty="0" smtClean="0">
                <a:solidFill>
                  <a:srgbClr val="C00000"/>
                </a:solidFill>
                <a:latin typeface="Old Classic" pitchFamily="34" charset="0"/>
              </a:rPr>
              <a:t/>
            </a:r>
            <a:br>
              <a:rPr lang="ru-RU" sz="2000" b="1" dirty="0" smtClean="0">
                <a:solidFill>
                  <a:srgbClr val="C00000"/>
                </a:solidFill>
                <a:latin typeface="Old Classic" pitchFamily="34" charset="0"/>
              </a:rPr>
            </a:br>
            <a:r>
              <a:rPr lang="ru-RU" sz="2000" b="1" dirty="0" smtClean="0">
                <a:solidFill>
                  <a:srgbClr val="C00000"/>
                </a:solidFill>
                <a:latin typeface="Old Classic" pitchFamily="34" charset="0"/>
              </a:rPr>
              <a:t/>
            </a:r>
            <a:br>
              <a:rPr lang="ru-RU" sz="2000" b="1" dirty="0" smtClean="0">
                <a:solidFill>
                  <a:srgbClr val="C00000"/>
                </a:solidFill>
                <a:latin typeface="Old Classic" pitchFamily="34" charset="0"/>
              </a:rPr>
            </a:br>
            <a:r>
              <a:rPr lang="ru-RU" sz="2000" b="1" dirty="0" smtClean="0">
                <a:solidFill>
                  <a:srgbClr val="C00000"/>
                </a:solidFill>
                <a:latin typeface="Old Classic" pitchFamily="34" charset="0"/>
              </a:rPr>
              <a:t/>
            </a:r>
            <a:br>
              <a:rPr lang="ru-RU" sz="2000" b="1" dirty="0" smtClean="0">
                <a:solidFill>
                  <a:srgbClr val="C00000"/>
                </a:solidFill>
                <a:latin typeface="Old Classic" pitchFamily="34" charset="0"/>
              </a:rPr>
            </a:br>
            <a:r>
              <a:rPr lang="ru-RU" sz="4400" b="1" dirty="0" smtClean="0">
                <a:latin typeface="Old Classic" pitchFamily="34" charset="0"/>
              </a:rPr>
              <a:t>Готовимся к ОГЭ</a:t>
            </a:r>
            <a:r>
              <a:rPr lang="ru-RU" b="1" dirty="0" smtClean="0">
                <a:latin typeface="Old Classic" pitchFamily="34" charset="0"/>
              </a:rPr>
              <a:t/>
            </a:r>
            <a:br>
              <a:rPr lang="ru-RU" b="1" dirty="0" smtClean="0">
                <a:latin typeface="Old Classic" pitchFamily="34" charset="0"/>
              </a:rPr>
            </a:br>
            <a:r>
              <a:rPr lang="ru-RU" sz="5400" b="1" dirty="0" smtClean="0">
                <a:solidFill>
                  <a:srgbClr val="C00000"/>
                </a:solidFill>
                <a:latin typeface="Old Classic" pitchFamily="34" charset="0"/>
              </a:rPr>
              <a:t>Устное </a:t>
            </a:r>
            <a:br>
              <a:rPr lang="ru-RU" sz="5400" b="1" dirty="0" smtClean="0">
                <a:solidFill>
                  <a:srgbClr val="C00000"/>
                </a:solidFill>
                <a:latin typeface="Old Classic" pitchFamily="34" charset="0"/>
              </a:rPr>
            </a:br>
            <a:r>
              <a:rPr lang="ru-RU" sz="5400" b="1" dirty="0" smtClean="0">
                <a:solidFill>
                  <a:srgbClr val="C00000"/>
                </a:solidFill>
                <a:latin typeface="Old Classic" pitchFamily="34" charset="0"/>
              </a:rPr>
              <a:t>собеседование </a:t>
            </a:r>
            <a:br>
              <a:rPr lang="ru-RU" sz="5400" b="1" dirty="0" smtClean="0">
                <a:solidFill>
                  <a:srgbClr val="C00000"/>
                </a:solidFill>
                <a:latin typeface="Old Classic" pitchFamily="34" charset="0"/>
              </a:rPr>
            </a:br>
            <a:r>
              <a:rPr lang="ru-RU" sz="5400" b="1" dirty="0" smtClean="0">
                <a:solidFill>
                  <a:srgbClr val="C00000"/>
                </a:solidFill>
                <a:latin typeface="Old Classic" pitchFamily="34" charset="0"/>
              </a:rPr>
              <a:t>по русскому языку</a:t>
            </a:r>
            <a:r>
              <a:rPr lang="ru-RU" sz="6600" b="1" dirty="0" smtClean="0">
                <a:solidFill>
                  <a:srgbClr val="C00000"/>
                </a:solidFill>
                <a:latin typeface="Old Classic" pitchFamily="34" charset="0"/>
              </a:rPr>
              <a:t/>
            </a:r>
            <a:br>
              <a:rPr lang="ru-RU" sz="6600" b="1" dirty="0" smtClean="0">
                <a:solidFill>
                  <a:srgbClr val="C00000"/>
                </a:solidFill>
                <a:latin typeface="Old Classic" pitchFamily="34" charset="0"/>
              </a:rPr>
            </a:br>
            <a:endParaRPr lang="ru-RU" sz="6600" b="1" dirty="0">
              <a:solidFill>
                <a:srgbClr val="C00000"/>
              </a:solidFill>
              <a:latin typeface="Old Classic" pitchFamily="34" charset="0"/>
            </a:endParaRPr>
          </a:p>
        </p:txBody>
      </p:sp>
      <p:sp>
        <p:nvSpPr>
          <p:cNvPr id="3" name="Текст 2"/>
          <p:cNvSpPr>
            <a:spLocks noGrp="1"/>
          </p:cNvSpPr>
          <p:nvPr>
            <p:ph type="subTitle" idx="1"/>
          </p:nvPr>
        </p:nvSpPr>
        <p:spPr>
          <a:xfrm>
            <a:off x="1727200" y="4953000"/>
            <a:ext cx="5711825" cy="457200"/>
          </a:xfrm>
        </p:spPr>
        <p:txBody>
          <a:bodyPr/>
          <a:lstStyle/>
          <a:p>
            <a:r>
              <a:rPr lang="ru-RU" sz="3600" b="1" smtClean="0">
                <a:latin typeface="Old Classic" pitchFamily="34" charset="0"/>
              </a:rPr>
              <a:t>(Текст №1)</a:t>
            </a:r>
          </a:p>
        </p:txBody>
      </p:sp>
    </p:spTree>
  </p:cSld>
  <p:clrMapOvr>
    <a:masterClrMapping/>
  </p:clrMapOvr>
  <p:transition spd="slow" advClick="0" advTm="6000">
    <p:wedg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Заголовок 4"/>
          <p:cNvSpPr>
            <a:spLocks noGrp="1"/>
          </p:cNvSpPr>
          <p:nvPr>
            <p:ph type="title"/>
          </p:nvPr>
        </p:nvSpPr>
        <p:spPr/>
        <p:txBody>
          <a:bodyPr/>
          <a:lstStyle/>
          <a:p>
            <a:endParaRPr lang="ru-RU" smtClean="0"/>
          </a:p>
        </p:txBody>
      </p:sp>
      <p:sp>
        <p:nvSpPr>
          <p:cNvPr id="6" name="Содержимое 5"/>
          <p:cNvSpPr>
            <a:spLocks noGrp="1"/>
          </p:cNvSpPr>
          <p:nvPr>
            <p:ph idx="1"/>
          </p:nvPr>
        </p:nvSpPr>
        <p:spPr>
          <a:xfrm>
            <a:off x="838200" y="1219200"/>
            <a:ext cx="7315200" cy="4648200"/>
          </a:xfrm>
          <a:ln w="12700"/>
        </p:spPr>
        <p:txBody>
          <a:bodyPr rtlCol="0">
            <a:normAutofit/>
          </a:bodyPr>
          <a:lstStyle/>
          <a:p>
            <a:pPr marL="274320" indent="-274320" algn="ctr" fontAlgn="auto">
              <a:spcAft>
                <a:spcPts val="0"/>
              </a:spcAft>
              <a:buFont typeface="Brush Script MT" pitchFamily="66" charset="0"/>
              <a:buNone/>
              <a:defRPr/>
            </a:pPr>
            <a:r>
              <a:rPr lang="ru-RU" sz="2800" b="1" u="sng" dirty="0" smtClean="0">
                <a:latin typeface="Times New Roman" pitchFamily="18" charset="0"/>
                <a:cs typeface="Times New Roman" pitchFamily="18" charset="0"/>
              </a:rPr>
              <a:t>Задание 4. Диалог</a:t>
            </a:r>
          </a:p>
          <a:p>
            <a:pPr marL="274320" indent="-274320" fontAlgn="auto">
              <a:spcAft>
                <a:spcPts val="0"/>
              </a:spcAft>
              <a:buFont typeface="Brush Script MT" pitchFamily="66" charset="0"/>
              <a:buNone/>
              <a:defRPr/>
            </a:pPr>
            <a:r>
              <a:rPr lang="ru-RU" dirty="0" smtClean="0">
                <a:latin typeface="Times New Roman" pitchFamily="18" charset="0"/>
                <a:cs typeface="Times New Roman" pitchFamily="18" charset="0"/>
              </a:rPr>
              <a:t>Пожалуйста, дайте полные ответы на вопросы, заданные собеседником.</a:t>
            </a:r>
          </a:p>
          <a:p>
            <a:pPr marL="274320" indent="-274320" fontAlgn="auto">
              <a:spcAft>
                <a:spcPts val="0"/>
              </a:spcAft>
              <a:buFont typeface="Brush Script MT" pitchFamily="66" charset="0"/>
              <a:buNone/>
              <a:defRPr/>
            </a:pPr>
            <a:r>
              <a:rPr lang="ru-RU" b="1" dirty="0" smtClean="0">
                <a:latin typeface="Times New Roman" pitchFamily="18" charset="0"/>
                <a:cs typeface="Times New Roman" pitchFamily="18" charset="0"/>
              </a:rPr>
              <a:t>К Теме 1 «Мир увлечений»:</a:t>
            </a:r>
          </a:p>
          <a:p>
            <a:pPr marL="457200" indent="-457200" fontAlgn="auto">
              <a:spcAft>
                <a:spcPts val="0"/>
              </a:spcAft>
              <a:buFont typeface="Brush Script MT" pitchFamily="66" charset="0"/>
              <a:buNone/>
              <a:defRPr/>
            </a:pPr>
            <a:r>
              <a:rPr lang="ru-RU" dirty="0" smtClean="0">
                <a:latin typeface="Times New Roman" pitchFamily="18" charset="0"/>
                <a:cs typeface="Times New Roman" pitchFamily="18" charset="0"/>
              </a:rPr>
              <a:t>1. Есть ли у вас какое-либо увлечение и в чём его привлекательность?</a:t>
            </a:r>
          </a:p>
          <a:p>
            <a:pPr marL="457200" indent="-457200" fontAlgn="auto">
              <a:spcAft>
                <a:spcPts val="0"/>
              </a:spcAft>
              <a:buFont typeface="Brush Script MT" pitchFamily="66" charset="0"/>
              <a:buNone/>
              <a:defRPr/>
            </a:pPr>
            <a:r>
              <a:rPr lang="ru-RU" dirty="0" smtClean="0">
                <a:latin typeface="Times New Roman" pitchFamily="18" charset="0"/>
                <a:cs typeface="Times New Roman" pitchFamily="18" charset="0"/>
              </a:rPr>
              <a:t>2. Какие необычные увлечения есть у ваших друзей и знакомых ?</a:t>
            </a:r>
          </a:p>
          <a:p>
            <a:pPr marL="457200" indent="-457200" fontAlgn="auto">
              <a:spcAft>
                <a:spcPts val="0"/>
              </a:spcAft>
              <a:buFont typeface="Brush Script MT" pitchFamily="66" charset="0"/>
              <a:buNone/>
              <a:defRPr/>
            </a:pPr>
            <a:r>
              <a:rPr lang="ru-RU" dirty="0" smtClean="0">
                <a:latin typeface="Times New Roman" pitchFamily="18" charset="0"/>
                <a:cs typeface="Times New Roman" pitchFamily="18" charset="0"/>
              </a:rPr>
              <a:t>3. Может ли увлечение повлиять на выбор профессии?</a:t>
            </a:r>
          </a:p>
          <a:p>
            <a:pPr marL="274320" indent="-274320" fontAlgn="auto">
              <a:spcAft>
                <a:spcPts val="0"/>
              </a:spcAft>
              <a:buFont typeface="Brush Script MT" pitchFamily="66" charset="0"/>
              <a:buNone/>
              <a:defRPr/>
            </a:pPr>
            <a:endParaRPr lang="ru-RU" dirty="0" smtClean="0">
              <a:latin typeface="Times New Roman" pitchFamily="18" charset="0"/>
              <a:cs typeface="Times New Roman" pitchFamily="18" charset="0"/>
            </a:endParaRPr>
          </a:p>
          <a:p>
            <a:pPr marL="274320" indent="-274320" fontAlgn="auto">
              <a:spcAft>
                <a:spcPts val="0"/>
              </a:spcAft>
              <a:buFont typeface="Brush Script MT" pitchFamily="66" charset="0"/>
              <a:buNone/>
              <a:defRPr/>
            </a:pPr>
            <a:endParaRPr lang="ru-RU" dirty="0" smtClean="0">
              <a:latin typeface="Times New Roman" pitchFamily="18" charset="0"/>
              <a:cs typeface="Times New Roman" pitchFamily="18" charset="0"/>
            </a:endParaRPr>
          </a:p>
        </p:txBody>
      </p:sp>
    </p:spTree>
  </p:cSld>
  <p:clrMapOvr>
    <a:masterClrMapping/>
  </p:clrMapOvr>
  <p:transition spd="slow" advClick="0" advTm="80000">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914400" y="762000"/>
            <a:ext cx="7391400" cy="5262563"/>
          </a:xfrm>
          <a:prstGeom prst="rect">
            <a:avLst/>
          </a:prstGeom>
          <a:ln>
            <a:solidFill>
              <a:schemeClr val="bg1">
                <a:lumMod val="50000"/>
              </a:schemeClr>
            </a:solidFill>
          </a:ln>
        </p:spPr>
        <p:txBody>
          <a:bodyPr>
            <a:spAutoFit/>
          </a:bodyPr>
          <a:lstStyle/>
          <a:p>
            <a:pPr fontAlgn="auto">
              <a:spcBef>
                <a:spcPts val="0"/>
              </a:spcBef>
              <a:spcAft>
                <a:spcPts val="0"/>
              </a:spcAft>
              <a:defRPr/>
            </a:pPr>
            <a:endParaRPr lang="ru-RU" sz="2400" b="1" u="sng" dirty="0">
              <a:latin typeface="Times New Roman" pitchFamily="18" charset="0"/>
              <a:cs typeface="Times New Roman" pitchFamily="18" charset="0"/>
            </a:endParaRPr>
          </a:p>
          <a:p>
            <a:pPr fontAlgn="auto">
              <a:spcBef>
                <a:spcPts val="0"/>
              </a:spcBef>
              <a:spcAft>
                <a:spcPts val="0"/>
              </a:spcAft>
              <a:defRPr/>
            </a:pPr>
            <a:r>
              <a:rPr lang="ru-RU" sz="2400" b="1" u="sng" dirty="0">
                <a:latin typeface="Times New Roman" pitchFamily="18" charset="0"/>
                <a:cs typeface="Times New Roman" pitchFamily="18" charset="0"/>
              </a:rPr>
              <a:t>Тема 2. </a:t>
            </a:r>
            <a:r>
              <a:rPr lang="ru-RU" sz="2400" dirty="0">
                <a:latin typeface="Times New Roman" pitchFamily="18" charset="0"/>
                <a:cs typeface="Times New Roman" pitchFamily="18" charset="0"/>
              </a:rPr>
              <a:t>Расскажите о том, как вы путешествовали по стране или по миру.</a:t>
            </a:r>
          </a:p>
          <a:p>
            <a:pPr fontAlgn="auto">
              <a:spcBef>
                <a:spcPts val="0"/>
              </a:spcBef>
              <a:spcAft>
                <a:spcPts val="0"/>
              </a:spcAft>
              <a:defRPr/>
            </a:pPr>
            <a:r>
              <a:rPr lang="ru-RU" sz="2400" dirty="0">
                <a:latin typeface="Times New Roman" pitchFamily="18" charset="0"/>
                <a:cs typeface="Times New Roman" pitchFamily="18" charset="0"/>
              </a:rPr>
              <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Не забудьте рассказать:</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   - Давно ли вы путешествуете и как ваша семья выбирает страну (город, место) для очередного путешествия?</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   - Какова основная цель путешествий для вас? Вашей семьи?</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   - Какое из путешествий вам запомнилось больше всего и почему?</a:t>
            </a:r>
            <a:br>
              <a:rPr lang="ru-RU" sz="2400" dirty="0">
                <a:latin typeface="Times New Roman" pitchFamily="18" charset="0"/>
                <a:cs typeface="Times New Roman" pitchFamily="18" charset="0"/>
              </a:rPr>
            </a:br>
            <a:r>
              <a:rPr lang="ru-RU" sz="2400" dirty="0">
                <a:latin typeface="Times New Roman" pitchFamily="18" charset="0"/>
                <a:cs typeface="Times New Roman" pitchFamily="18" charset="0"/>
              </a:rPr>
              <a:t>   - Что изменилось в вашей жизни благодаря путешествиям?</a:t>
            </a:r>
          </a:p>
        </p:txBody>
      </p:sp>
    </p:spTree>
  </p:cSld>
  <p:clrMapOvr>
    <a:masterClrMapping/>
  </p:clrMapOvr>
  <p:transition spd="slow" advClick="0" advTm="160000">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Заголовок 1"/>
          <p:cNvSpPr>
            <a:spLocks noGrp="1"/>
          </p:cNvSpPr>
          <p:nvPr>
            <p:ph type="title"/>
          </p:nvPr>
        </p:nvSpPr>
        <p:spPr/>
        <p:txBody>
          <a:bodyPr/>
          <a:lstStyle/>
          <a:p>
            <a:endParaRPr lang="ru-RU" smtClean="0"/>
          </a:p>
        </p:txBody>
      </p:sp>
      <p:sp>
        <p:nvSpPr>
          <p:cNvPr id="16387" name="Содержимое 2"/>
          <p:cNvSpPr>
            <a:spLocks noGrp="1"/>
          </p:cNvSpPr>
          <p:nvPr>
            <p:ph idx="1"/>
          </p:nvPr>
        </p:nvSpPr>
        <p:spPr>
          <a:xfrm>
            <a:off x="914400" y="609600"/>
            <a:ext cx="7391400" cy="5516563"/>
          </a:xfrm>
          <a:ln w="12700">
            <a:solidFill>
              <a:schemeClr val="tx1"/>
            </a:solidFill>
            <a:miter lim="800000"/>
            <a:headEnd/>
            <a:tailEnd/>
          </a:ln>
        </p:spPr>
        <p:txBody>
          <a:bodyPr/>
          <a:lstStyle/>
          <a:p>
            <a:pPr algn="ctr">
              <a:buFont typeface="Brush Script MT" pitchFamily="66" charset="0"/>
              <a:buNone/>
            </a:pPr>
            <a:r>
              <a:rPr lang="ru-RU" sz="3200" b="1" u="sng" smtClean="0">
                <a:latin typeface="Times New Roman" pitchFamily="18" charset="0"/>
                <a:cs typeface="Times New Roman" pitchFamily="18" charset="0"/>
              </a:rPr>
              <a:t>Задание 4. Диалог</a:t>
            </a:r>
          </a:p>
          <a:p>
            <a:pPr>
              <a:buFont typeface="Brush Script MT" pitchFamily="66" charset="0"/>
              <a:buNone/>
            </a:pPr>
            <a:r>
              <a:rPr lang="ru-RU" sz="2800" smtClean="0">
                <a:latin typeface="Times New Roman" pitchFamily="18" charset="0"/>
                <a:cs typeface="Times New Roman" pitchFamily="18" charset="0"/>
              </a:rPr>
              <a:t>Пожалуйста, дайте полные ответы на вопросы, заданные собеседником.</a:t>
            </a:r>
          </a:p>
          <a:p>
            <a:pPr>
              <a:buFont typeface="Brush Script MT" pitchFamily="66" charset="0"/>
              <a:buNone/>
            </a:pPr>
            <a:r>
              <a:rPr lang="ru-RU" sz="2800" b="1" smtClean="0">
                <a:latin typeface="Times New Roman" pitchFamily="18" charset="0"/>
                <a:cs typeface="Times New Roman" pitchFamily="18" charset="0"/>
              </a:rPr>
              <a:t>К Теме 2 «Путешествия»:</a:t>
            </a:r>
          </a:p>
          <a:p>
            <a:pPr>
              <a:buFont typeface="Brush Script MT" pitchFamily="66" charset="0"/>
              <a:buNone/>
            </a:pPr>
            <a:r>
              <a:rPr lang="ru-RU" smtClean="0">
                <a:latin typeface="Times New Roman" pitchFamily="18" charset="0"/>
                <a:cs typeface="Times New Roman" pitchFamily="18" charset="0"/>
              </a:rPr>
              <a:t>-Куда вы планируете отправиться в путешествие в ближайшее время?</a:t>
            </a:r>
          </a:p>
          <a:p>
            <a:pPr>
              <a:buFont typeface="Brush Script MT" pitchFamily="66" charset="0"/>
              <a:buNone/>
            </a:pPr>
            <a:r>
              <a:rPr lang="ru-RU" smtClean="0">
                <a:latin typeface="Times New Roman" pitchFamily="18" charset="0"/>
                <a:cs typeface="Times New Roman" pitchFamily="18" charset="0"/>
              </a:rPr>
              <a:t>-Есть ли места, куда вам хотелось бы вернуться?</a:t>
            </a:r>
          </a:p>
          <a:p>
            <a:pPr>
              <a:buFont typeface="Brush Script MT" pitchFamily="66" charset="0"/>
              <a:buNone/>
            </a:pPr>
            <a:r>
              <a:rPr lang="ru-RU" smtClean="0">
                <a:latin typeface="Times New Roman" pitchFamily="18" charset="0"/>
                <a:cs typeface="Times New Roman" pitchFamily="18" charset="0"/>
              </a:rPr>
              <a:t>-Что бы вы хотели пожелать тем, кто впервые собирается в путешествие?</a:t>
            </a:r>
          </a:p>
          <a:p>
            <a:pPr>
              <a:buFont typeface="Brush Script MT" pitchFamily="66" charset="0"/>
              <a:buNone/>
            </a:pPr>
            <a:endParaRPr lang="ru-RU" smtClean="0">
              <a:latin typeface="Times New Roman" pitchFamily="18" charset="0"/>
              <a:cs typeface="Times New Roman" pitchFamily="18" charset="0"/>
            </a:endParaRPr>
          </a:p>
        </p:txBody>
      </p:sp>
    </p:spTree>
  </p:cSld>
  <p:clrMapOvr>
    <a:masterClrMapping/>
  </p:clrMapOvr>
  <p:transition spd="slow" advClick="0" advTm="90000">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Заголовок 6"/>
          <p:cNvSpPr>
            <a:spLocks noGrp="1"/>
          </p:cNvSpPr>
          <p:nvPr>
            <p:ph type="title"/>
          </p:nvPr>
        </p:nvSpPr>
        <p:spPr/>
        <p:txBody>
          <a:bodyPr/>
          <a:lstStyle/>
          <a:p>
            <a:endParaRPr lang="ru-RU" smtClean="0"/>
          </a:p>
        </p:txBody>
      </p:sp>
      <p:sp>
        <p:nvSpPr>
          <p:cNvPr id="17411" name="Содержимое 7"/>
          <p:cNvSpPr>
            <a:spLocks noGrp="1"/>
          </p:cNvSpPr>
          <p:nvPr>
            <p:ph idx="1"/>
          </p:nvPr>
        </p:nvSpPr>
        <p:spPr>
          <a:xfrm>
            <a:off x="381000" y="762000"/>
            <a:ext cx="7772400" cy="5364163"/>
          </a:xfrm>
          <a:ln w="12700">
            <a:solidFill>
              <a:schemeClr val="tx1"/>
            </a:solidFill>
            <a:miter lim="800000"/>
            <a:headEnd/>
            <a:tailEnd/>
          </a:ln>
        </p:spPr>
        <p:txBody>
          <a:bodyPr/>
          <a:lstStyle/>
          <a:p>
            <a:pPr lvl="3">
              <a:buFont typeface="Brush Script MT" pitchFamily="66" charset="0"/>
              <a:buNone/>
            </a:pPr>
            <a:r>
              <a:rPr lang="ru-RU" sz="2400" b="1" u="sng" smtClean="0">
                <a:latin typeface="Times New Roman" pitchFamily="18" charset="0"/>
                <a:cs typeface="Times New Roman" pitchFamily="18" charset="0"/>
              </a:rPr>
              <a:t>Тема 3. </a:t>
            </a:r>
            <a:r>
              <a:rPr lang="ru-RU" sz="2400" b="1" smtClean="0">
                <a:latin typeface="Times New Roman" pitchFamily="18" charset="0"/>
                <a:cs typeface="Times New Roman" pitchFamily="18" charset="0"/>
              </a:rPr>
              <a:t>Нужно ли бережно относиться к родному языку?</a:t>
            </a:r>
          </a:p>
          <a:p>
            <a:pPr lvl="3">
              <a:buFont typeface="Brush Script MT" pitchFamily="66" charset="0"/>
              <a:buNone/>
            </a:pPr>
            <a:endParaRPr lang="ru-RU" sz="2400" smtClean="0">
              <a:latin typeface="Times New Roman" pitchFamily="18" charset="0"/>
              <a:cs typeface="Times New Roman" pitchFamily="18" charset="0"/>
            </a:endParaRPr>
          </a:p>
          <a:p>
            <a:pPr lvl="3">
              <a:buFont typeface="Brush Script MT" pitchFamily="66" charset="0"/>
              <a:buNone/>
            </a:pPr>
            <a:r>
              <a:rPr lang="ru-RU" sz="2400" smtClean="0">
                <a:latin typeface="Times New Roman" pitchFamily="18" charset="0"/>
                <a:cs typeface="Times New Roman" pitchFamily="18" charset="0"/>
              </a:rPr>
              <a:t>В своём высказывании дайте ответы на следующие вопросы:</a:t>
            </a:r>
          </a:p>
          <a:p>
            <a:pPr lvl="3">
              <a:buFont typeface="Brush Script MT" pitchFamily="66" charset="0"/>
              <a:buNone/>
            </a:pPr>
            <a:r>
              <a:rPr lang="ru-RU" sz="2400" smtClean="0">
                <a:latin typeface="Times New Roman" pitchFamily="18" charset="0"/>
                <a:cs typeface="Times New Roman" pitchFamily="18" charset="0"/>
              </a:rPr>
              <a:t>-Какова роль родного языка и в чём, по-вашему, заключено его богатство?</a:t>
            </a:r>
          </a:p>
          <a:p>
            <a:pPr lvl="3">
              <a:buFont typeface="Brush Script MT" pitchFamily="66" charset="0"/>
              <a:buNone/>
            </a:pPr>
            <a:r>
              <a:rPr lang="ru-RU" sz="2400" smtClean="0">
                <a:latin typeface="Times New Roman" pitchFamily="18" charset="0"/>
                <a:cs typeface="Times New Roman" pitchFamily="18" charset="0"/>
              </a:rPr>
              <a:t>-Что такое  словесный мусор?</a:t>
            </a:r>
          </a:p>
          <a:p>
            <a:pPr lvl="3">
              <a:buFont typeface="Brush Script MT" pitchFamily="66" charset="0"/>
              <a:buNone/>
            </a:pPr>
            <a:r>
              <a:rPr lang="ru-RU" sz="2400" smtClean="0">
                <a:latin typeface="Times New Roman" pitchFamily="18" charset="0"/>
                <a:cs typeface="Times New Roman" pitchFamily="18" charset="0"/>
              </a:rPr>
              <a:t>-Почему меняется отношение к языку в наши дни?</a:t>
            </a:r>
          </a:p>
          <a:p>
            <a:pPr lvl="3">
              <a:buFont typeface="Brush Script MT" pitchFamily="66" charset="0"/>
              <a:buNone/>
            </a:pPr>
            <a:r>
              <a:rPr lang="ru-RU" sz="2400" smtClean="0">
                <a:latin typeface="Times New Roman" pitchFamily="18" charset="0"/>
                <a:cs typeface="Times New Roman" pitchFamily="18" charset="0"/>
              </a:rPr>
              <a:t>-Что значит беречь родной язык и чем опасна утрата родного языка для народа?</a:t>
            </a:r>
          </a:p>
          <a:p>
            <a:pPr lvl="3">
              <a:buFont typeface="Brush Script MT" pitchFamily="66" charset="0"/>
              <a:buNone/>
            </a:pPr>
            <a:endParaRPr lang="ru-RU" sz="2400" smtClean="0">
              <a:latin typeface="Times New Roman" pitchFamily="18" charset="0"/>
              <a:cs typeface="Times New Roman" pitchFamily="18" charset="0"/>
            </a:endParaRPr>
          </a:p>
          <a:p>
            <a:pPr lvl="3">
              <a:buFontTx/>
              <a:buChar char="-"/>
            </a:pPr>
            <a:endParaRPr lang="ru-RU" sz="2400" smtClean="0">
              <a:latin typeface="Times New Roman" pitchFamily="18" charset="0"/>
              <a:cs typeface="Times New Roman" pitchFamily="18" charset="0"/>
            </a:endParaRPr>
          </a:p>
          <a:p>
            <a:pPr lvl="3">
              <a:buFont typeface="Brush Script MT" pitchFamily="66" charset="0"/>
              <a:buNone/>
            </a:pPr>
            <a:endParaRPr lang="ru-RU" sz="2400" smtClean="0">
              <a:latin typeface="Times New Roman" pitchFamily="18" charset="0"/>
              <a:cs typeface="Times New Roman" pitchFamily="18" charset="0"/>
            </a:endParaRPr>
          </a:p>
        </p:txBody>
      </p:sp>
    </p:spTree>
  </p:cSld>
  <p:clrMapOvr>
    <a:masterClrMapping/>
  </p:clrMapOvr>
  <p:transition spd="slow" advClick="0" advTm="161000">
    <p:wedg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Заголовок 1"/>
          <p:cNvSpPr>
            <a:spLocks noGrp="1"/>
          </p:cNvSpPr>
          <p:nvPr>
            <p:ph type="title"/>
          </p:nvPr>
        </p:nvSpPr>
        <p:spPr/>
        <p:txBody>
          <a:bodyPr/>
          <a:lstStyle/>
          <a:p>
            <a:endParaRPr lang="ru-RU" smtClean="0"/>
          </a:p>
        </p:txBody>
      </p:sp>
      <p:sp>
        <p:nvSpPr>
          <p:cNvPr id="18435" name="Содержимое 2"/>
          <p:cNvSpPr>
            <a:spLocks noGrp="1"/>
          </p:cNvSpPr>
          <p:nvPr>
            <p:ph idx="1"/>
          </p:nvPr>
        </p:nvSpPr>
        <p:spPr>
          <a:xfrm>
            <a:off x="838200" y="685800"/>
            <a:ext cx="7543800" cy="5440363"/>
          </a:xfrm>
          <a:ln w="12700">
            <a:solidFill>
              <a:schemeClr val="tx1"/>
            </a:solidFill>
            <a:miter lim="800000"/>
            <a:headEnd/>
            <a:tailEnd/>
          </a:ln>
        </p:spPr>
        <p:txBody>
          <a:bodyPr/>
          <a:lstStyle/>
          <a:p>
            <a:pPr>
              <a:buFont typeface="Brush Script MT" pitchFamily="66" charset="0"/>
              <a:buNone/>
            </a:pPr>
            <a:endParaRPr lang="ru-RU" sz="3200" b="1" u="sng" smtClean="0">
              <a:latin typeface="Times New Roman" pitchFamily="18" charset="0"/>
              <a:cs typeface="Times New Roman" pitchFamily="18" charset="0"/>
            </a:endParaRPr>
          </a:p>
          <a:p>
            <a:pPr algn="ctr">
              <a:buFont typeface="Brush Script MT" pitchFamily="66" charset="0"/>
              <a:buNone/>
            </a:pPr>
            <a:r>
              <a:rPr lang="ru-RU" sz="3200" b="1" u="sng" smtClean="0">
                <a:latin typeface="Times New Roman" pitchFamily="18" charset="0"/>
                <a:cs typeface="Times New Roman" pitchFamily="18" charset="0"/>
              </a:rPr>
              <a:t>Задание 4. Диалог</a:t>
            </a:r>
          </a:p>
          <a:p>
            <a:pPr>
              <a:buFont typeface="Brush Script MT" pitchFamily="66" charset="0"/>
              <a:buNone/>
            </a:pPr>
            <a:r>
              <a:rPr lang="ru-RU" sz="2800" smtClean="0">
                <a:latin typeface="Times New Roman" pitchFamily="18" charset="0"/>
                <a:cs typeface="Times New Roman" pitchFamily="18" charset="0"/>
              </a:rPr>
              <a:t>Пожалуйста, дайте полные ответы на вопросы, заданные собеседником.</a:t>
            </a:r>
          </a:p>
          <a:p>
            <a:pPr>
              <a:buFont typeface="Brush Script MT" pitchFamily="66" charset="0"/>
              <a:buNone/>
            </a:pPr>
            <a:r>
              <a:rPr lang="ru-RU" sz="2800" b="1" smtClean="0">
                <a:latin typeface="Times New Roman" pitchFamily="18" charset="0"/>
                <a:cs typeface="Times New Roman" pitchFamily="18" charset="0"/>
              </a:rPr>
              <a:t>К Теме 3 «Отношение к родному языку»:</a:t>
            </a:r>
          </a:p>
          <a:p>
            <a:pPr>
              <a:buFont typeface="Brush Script MT" pitchFamily="66" charset="0"/>
              <a:buNone/>
            </a:pPr>
            <a:r>
              <a:rPr lang="ru-RU" sz="2800" b="1" smtClean="0">
                <a:latin typeface="Times New Roman" pitchFamily="18" charset="0"/>
                <a:cs typeface="Times New Roman" pitchFamily="18" charset="0"/>
              </a:rPr>
              <a:t>-</a:t>
            </a:r>
            <a:r>
              <a:rPr lang="ru-RU" smtClean="0">
                <a:latin typeface="Times New Roman" pitchFamily="18" charset="0"/>
                <a:cs typeface="Times New Roman" pitchFamily="18" charset="0"/>
              </a:rPr>
              <a:t>Как вы понимаете выражение «всё доступно нашему языку»?</a:t>
            </a:r>
          </a:p>
          <a:p>
            <a:pPr>
              <a:buFont typeface="Brush Script MT" pitchFamily="66" charset="0"/>
              <a:buNone/>
            </a:pPr>
            <a:r>
              <a:rPr lang="ru-RU" smtClean="0">
                <a:latin typeface="Times New Roman" pitchFamily="18" charset="0"/>
                <a:cs typeface="Times New Roman" pitchFamily="18" charset="0"/>
              </a:rPr>
              <a:t>-Что может рассказать о человеке его язык?</a:t>
            </a:r>
          </a:p>
          <a:p>
            <a:pPr>
              <a:buFont typeface="Brush Script MT" pitchFamily="66" charset="0"/>
              <a:buNone/>
            </a:pPr>
            <a:r>
              <a:rPr lang="ru-RU" smtClean="0">
                <a:latin typeface="Times New Roman" pitchFamily="18" charset="0"/>
                <a:cs typeface="Times New Roman" pitchFamily="18" charset="0"/>
              </a:rPr>
              <a:t>-Как вы относитесь к привычке употреблять в речи слова-паразиты?</a:t>
            </a:r>
          </a:p>
          <a:p>
            <a:pPr>
              <a:buFont typeface="Brush Script MT" pitchFamily="66" charset="0"/>
              <a:buNone/>
            </a:pPr>
            <a:endParaRPr lang="ru-RU" smtClean="0"/>
          </a:p>
        </p:txBody>
      </p:sp>
    </p:spTree>
  </p:cSld>
  <p:clrMapOvr>
    <a:masterClrMapping/>
  </p:clrMapOvr>
  <p:transition spd="slow" advClick="0" advTm="90000">
    <p:wedg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Содержимое 30" descr="School Teaching in classroom PNG.png.opt399x399o0,0s399x399.png"/>
          <p:cNvPicPr>
            <a:picLocks noGrp="1" noChangeAspect="1"/>
          </p:cNvPicPr>
          <p:nvPr>
            <p:ph idx="1"/>
          </p:nvPr>
        </p:nvPicPr>
        <p:blipFill>
          <a:blip r:embed="rId3">
            <a:extLst>
              <a:ext uri="{28A0092B-C50C-407E-A947-70E740481C1C}">
                <a14:useLocalDpi xmlns:a14="http://schemas.microsoft.com/office/drawing/2010/main" val="0"/>
              </a:ext>
            </a:extLst>
          </a:blip>
          <a:srcRect/>
          <a:stretch>
            <a:fillRect/>
          </a:stretch>
        </p:blipFill>
        <p:spPr>
          <a:xfrm>
            <a:off x="762000" y="533400"/>
            <a:ext cx="8153400" cy="6705600"/>
          </a:xfrm>
        </p:spPr>
      </p:pic>
      <p:sp>
        <p:nvSpPr>
          <p:cNvPr id="2" name="Заголовок 1"/>
          <p:cNvSpPr>
            <a:spLocks noGrp="1"/>
          </p:cNvSpPr>
          <p:nvPr>
            <p:ph type="title"/>
          </p:nvPr>
        </p:nvSpPr>
        <p:spPr>
          <a:xfrm>
            <a:off x="762000" y="838200"/>
            <a:ext cx="7620000" cy="2057400"/>
          </a:xfrm>
        </p:spPr>
        <p:txBody>
          <a:bodyPr rtlCol="0">
            <a:noAutofit/>
          </a:bodyPr>
          <a:lstStyle/>
          <a:p>
            <a:pPr algn="l" fontAlgn="auto">
              <a:spcAft>
                <a:spcPts val="0"/>
              </a:spcAft>
              <a:defRPr/>
            </a:pPr>
            <a:r>
              <a:rPr lang="ru-RU" sz="6600" dirty="0" smtClean="0">
                <a:latin typeface="Majestic X-2" pitchFamily="66" charset="0"/>
              </a:rPr>
              <a:t/>
            </a:r>
            <a:br>
              <a:rPr lang="ru-RU" sz="6600" dirty="0" smtClean="0">
                <a:latin typeface="Majestic X-2" pitchFamily="66" charset="0"/>
              </a:rPr>
            </a:br>
            <a:r>
              <a:rPr lang="ru-RU" sz="6600" dirty="0" smtClean="0">
                <a:latin typeface="Majestic X-2" pitchFamily="66" charset="0"/>
              </a:rPr>
              <a:t> </a:t>
            </a:r>
            <a:br>
              <a:rPr lang="ru-RU" sz="6600" dirty="0" smtClean="0">
                <a:latin typeface="Majestic X-2" pitchFamily="66" charset="0"/>
              </a:rPr>
            </a:br>
            <a:r>
              <a:rPr lang="ru-RU" sz="6600" dirty="0" smtClean="0">
                <a:latin typeface="Majestic X-2" pitchFamily="66" charset="0"/>
              </a:rPr>
              <a:t>  </a:t>
            </a:r>
            <a:br>
              <a:rPr lang="ru-RU" sz="6600" dirty="0" smtClean="0">
                <a:latin typeface="Majestic X-2" pitchFamily="66" charset="0"/>
              </a:rPr>
            </a:br>
            <a:r>
              <a:rPr lang="ru-RU" sz="6600" dirty="0" smtClean="0">
                <a:latin typeface="Majestic X-2" pitchFamily="66" charset="0"/>
              </a:rPr>
              <a:t/>
            </a:r>
            <a:br>
              <a:rPr lang="ru-RU" sz="6600" dirty="0" smtClean="0">
                <a:latin typeface="Majestic X-2" pitchFamily="66" charset="0"/>
              </a:rPr>
            </a:br>
            <a:r>
              <a:rPr lang="ru-RU" sz="6600" dirty="0" smtClean="0">
                <a:latin typeface="Majestic X-2" pitchFamily="66" charset="0"/>
              </a:rPr>
              <a:t>    </a:t>
            </a:r>
            <a:br>
              <a:rPr lang="ru-RU" sz="6600" dirty="0" smtClean="0">
                <a:latin typeface="Majestic X-2" pitchFamily="66" charset="0"/>
              </a:rPr>
            </a:br>
            <a:r>
              <a:rPr lang="ru-RU" sz="6600" dirty="0" smtClean="0">
                <a:latin typeface="Majestic X-2" pitchFamily="66" charset="0"/>
              </a:rPr>
              <a:t/>
            </a:r>
            <a:br>
              <a:rPr lang="ru-RU" sz="6600" dirty="0" smtClean="0">
                <a:latin typeface="Majestic X-2" pitchFamily="66" charset="0"/>
              </a:rPr>
            </a:br>
            <a:r>
              <a:rPr lang="ru-RU" sz="6600" dirty="0" smtClean="0">
                <a:latin typeface="Majestic X-2" pitchFamily="66" charset="0"/>
              </a:rPr>
              <a:t/>
            </a:r>
            <a:br>
              <a:rPr lang="ru-RU" sz="6600" dirty="0" smtClean="0">
                <a:latin typeface="Majestic X-2" pitchFamily="66" charset="0"/>
              </a:rPr>
            </a:br>
            <a:r>
              <a:rPr lang="ru-RU" sz="6600" dirty="0" smtClean="0">
                <a:latin typeface="Majestic X-2" pitchFamily="66" charset="0"/>
              </a:rPr>
              <a:t>    </a:t>
            </a:r>
            <a:r>
              <a:rPr lang="ru-RU" sz="6600" dirty="0" smtClean="0">
                <a:solidFill>
                  <a:schemeClr val="accent1">
                    <a:lumMod val="40000"/>
                    <a:lumOff val="60000"/>
                  </a:schemeClr>
                </a:solidFill>
                <a:latin typeface="Majestic X-2" pitchFamily="66" charset="0"/>
              </a:rPr>
              <a:t>Тест пройден.</a:t>
            </a:r>
            <a:br>
              <a:rPr lang="ru-RU" sz="6600" dirty="0" smtClean="0">
                <a:solidFill>
                  <a:schemeClr val="accent1">
                    <a:lumMod val="40000"/>
                    <a:lumOff val="60000"/>
                  </a:schemeClr>
                </a:solidFill>
                <a:latin typeface="Majestic X-2" pitchFamily="66" charset="0"/>
              </a:rPr>
            </a:br>
            <a:r>
              <a:rPr lang="ru-RU" sz="6600" dirty="0" smtClean="0">
                <a:solidFill>
                  <a:schemeClr val="accent1">
                    <a:lumMod val="40000"/>
                    <a:lumOff val="60000"/>
                  </a:schemeClr>
                </a:solidFill>
                <a:latin typeface="Majestic X-2" pitchFamily="66" charset="0"/>
              </a:rPr>
              <a:t>   Спасибо!</a:t>
            </a:r>
            <a:r>
              <a:rPr lang="ru-RU" sz="6600" dirty="0" smtClean="0">
                <a:latin typeface="Majestic X-2" pitchFamily="66" charset="0"/>
              </a:rPr>
              <a:t/>
            </a:r>
            <a:br>
              <a:rPr lang="ru-RU" sz="6600" dirty="0" smtClean="0">
                <a:latin typeface="Majestic X-2" pitchFamily="66" charset="0"/>
              </a:rPr>
            </a:br>
            <a:r>
              <a:rPr lang="ru-RU" sz="6600" dirty="0" smtClean="0">
                <a:latin typeface="Majestic X-2" pitchFamily="66" charset="0"/>
              </a:rPr>
              <a:t/>
            </a:r>
            <a:br>
              <a:rPr lang="ru-RU" sz="6600" dirty="0" smtClean="0">
                <a:latin typeface="Majestic X-2" pitchFamily="66" charset="0"/>
              </a:rPr>
            </a:br>
            <a:r>
              <a:rPr lang="ru-RU" sz="6600" dirty="0" smtClean="0">
                <a:latin typeface="Majestic X-2" pitchFamily="66" charset="0"/>
              </a:rPr>
              <a:t/>
            </a:r>
            <a:br>
              <a:rPr lang="ru-RU" sz="6600" dirty="0" smtClean="0">
                <a:latin typeface="Majestic X-2" pitchFamily="66" charset="0"/>
              </a:rPr>
            </a:br>
            <a:r>
              <a:rPr lang="ru-RU" sz="6600" dirty="0" smtClean="0">
                <a:latin typeface="Majestic X-2" pitchFamily="66" charset="0"/>
              </a:rPr>
              <a:t/>
            </a:r>
            <a:br>
              <a:rPr lang="ru-RU" sz="6600" dirty="0" smtClean="0">
                <a:latin typeface="Majestic X-2" pitchFamily="66" charset="0"/>
              </a:rPr>
            </a:br>
            <a:r>
              <a:rPr lang="ru-RU" sz="6600" dirty="0" smtClean="0">
                <a:latin typeface="Majestic X-2" pitchFamily="66" charset="0"/>
              </a:rPr>
              <a:t/>
            </a:r>
            <a:br>
              <a:rPr lang="ru-RU" sz="6600" dirty="0" smtClean="0">
                <a:latin typeface="Majestic X-2" pitchFamily="66" charset="0"/>
              </a:rPr>
            </a:br>
            <a:r>
              <a:rPr lang="ru-RU" sz="6600" dirty="0" smtClean="0">
                <a:latin typeface="Majestic X-2" pitchFamily="66" charset="0"/>
              </a:rPr>
              <a:t/>
            </a:r>
            <a:br>
              <a:rPr lang="ru-RU" sz="6600" dirty="0" smtClean="0">
                <a:latin typeface="Majestic X-2" pitchFamily="66" charset="0"/>
              </a:rPr>
            </a:br>
            <a:endParaRPr lang="ru-RU" sz="6600" dirty="0">
              <a:latin typeface="Majestic X-2" pitchFamily="66" charset="0"/>
            </a:endParaRPr>
          </a:p>
        </p:txBody>
      </p:sp>
    </p:spTree>
    <p:custDataLst>
      <p:tags r:id="rId1"/>
    </p:custDataLst>
  </p:cSld>
  <p:clrMapOvr>
    <a:masterClrMapping/>
  </p:clrMapOvr>
  <p:transition spd="slow" advClick="0" advTm="10000">
    <p:wedg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8" presetClass="entr" presetSubtype="0" accel="50000" fill="hold" grpId="0" nodeType="withEffect">
                                  <p:stCondLst>
                                    <p:cond delay="0"/>
                                  </p:stCondLst>
                                  <p:iterate type="lt">
                                    <p:tmPct val="50000"/>
                                  </p:iterate>
                                  <p:childTnLst>
                                    <p:set>
                                      <p:cBhvr>
                                        <p:cTn id="6" dur="1" fill="hold">
                                          <p:stCondLst>
                                            <p:cond delay="0"/>
                                          </p:stCondLst>
                                        </p:cTn>
                                        <p:tgtEl>
                                          <p:spTgt spid="2"/>
                                        </p:tgtEl>
                                        <p:attrNameLst>
                                          <p:attrName>style.visibility</p:attrName>
                                        </p:attrNameLst>
                                      </p:cBhvr>
                                      <p:to>
                                        <p:strVal val="visible"/>
                                      </p:to>
                                    </p:set>
                                    <p:set>
                                      <p:cBhvr>
                                        <p:cTn id="7" dur="228" fill="hold">
                                          <p:stCondLst>
                                            <p:cond delay="0"/>
                                          </p:stCondLst>
                                        </p:cTn>
                                        <p:tgtEl>
                                          <p:spTgt spid="2"/>
                                        </p:tgtEl>
                                        <p:attrNameLst>
                                          <p:attrName>style.rotation</p:attrName>
                                        </p:attrNameLst>
                                      </p:cBhvr>
                                      <p:to>
                                        <p:strVal val="-45.0"/>
                                      </p:to>
                                    </p:set>
                                    <p:anim calcmode="lin" valueType="num">
                                      <p:cBhvr>
                                        <p:cTn id="8" dur="228" fill="hold">
                                          <p:stCondLst>
                                            <p:cond delay="228"/>
                                          </p:stCondLst>
                                        </p:cTn>
                                        <p:tgtEl>
                                          <p:spTgt spid="2"/>
                                        </p:tgtEl>
                                        <p:attrNameLst>
                                          <p:attrName>style.rotation</p:attrName>
                                        </p:attrNameLst>
                                      </p:cBhvr>
                                      <p:tavLst>
                                        <p:tav tm="0">
                                          <p:val>
                                            <p:fltVal val="-45"/>
                                          </p:val>
                                        </p:tav>
                                        <p:tav tm="69900">
                                          <p:val>
                                            <p:fltVal val="45"/>
                                          </p:val>
                                        </p:tav>
                                        <p:tav tm="100000">
                                          <p:val>
                                            <p:fltVal val="0"/>
                                          </p:val>
                                        </p:tav>
                                      </p:tavLst>
                                    </p:anim>
                                    <p:anim calcmode="lin" valueType="num">
                                      <p:cBhvr>
                                        <p:cTn id="9" dur="228" fill="hold">
                                          <p:stCondLst>
                                            <p:cond delay="0"/>
                                          </p:stCondLst>
                                        </p:cTn>
                                        <p:tgtEl>
                                          <p:spTgt spid="2"/>
                                        </p:tgtEl>
                                        <p:attrNameLst>
                                          <p:attrName>ppt_y</p:attrName>
                                        </p:attrNameLst>
                                      </p:cBhvr>
                                      <p:tavLst>
                                        <p:tav tm="0">
                                          <p:val>
                                            <p:strVal val="#ppt_y-1"/>
                                          </p:val>
                                        </p:tav>
                                        <p:tav tm="100000">
                                          <p:val>
                                            <p:strVal val="#ppt_y-(0.354*#ppt_w-0.172*#ppt_h)"/>
                                          </p:val>
                                        </p:tav>
                                      </p:tavLst>
                                    </p:anim>
                                    <p:anim calcmode="lin" valueType="num">
                                      <p:cBhvr>
                                        <p:cTn id="10" dur="78" decel="50000" autoRev="1" fill="hold">
                                          <p:stCondLst>
                                            <p:cond delay="228"/>
                                          </p:stCondLst>
                                        </p:cTn>
                                        <p:tgtEl>
                                          <p:spTgt spid="2"/>
                                        </p:tgtEl>
                                        <p:attrNameLst>
                                          <p:attrName>ppt_y</p:attrName>
                                        </p:attrNameLst>
                                      </p:cBhvr>
                                      <p:tavLst>
                                        <p:tav tm="0">
                                          <p:val>
                                            <p:strVal val="#ppt_y-(0.354*#ppt_w-0.172*#ppt_h)"/>
                                          </p:val>
                                        </p:tav>
                                        <p:tav tm="100000">
                                          <p:val>
                                            <p:strVal val="#ppt_y-(0.354*#ppt_w-0.172*#ppt_h)-#ppt_h/2"/>
                                          </p:val>
                                        </p:tav>
                                      </p:tavLst>
                                    </p:anim>
                                    <p:anim calcmode="lin" valueType="num">
                                      <p:cBhvr>
                                        <p:cTn id="11" dur="68" fill="hold">
                                          <p:stCondLst>
                                            <p:cond delay="432"/>
                                          </p:stCondLst>
                                        </p:cTn>
                                        <p:tgtEl>
                                          <p:spTgt spid="2"/>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Заголовок 1"/>
          <p:cNvSpPr>
            <a:spLocks noGrp="1"/>
          </p:cNvSpPr>
          <p:nvPr>
            <p:ph type="title"/>
          </p:nvPr>
        </p:nvSpPr>
        <p:spPr>
          <a:xfrm>
            <a:off x="1444625" y="838200"/>
            <a:ext cx="6254750" cy="762000"/>
          </a:xfrm>
        </p:spPr>
        <p:txBody>
          <a:bodyPr/>
          <a:lstStyle/>
          <a:p>
            <a:r>
              <a:rPr lang="ru-RU" sz="2000" smtClean="0"/>
              <a:t>Литература</a:t>
            </a:r>
          </a:p>
        </p:txBody>
      </p:sp>
      <p:sp>
        <p:nvSpPr>
          <p:cNvPr id="3" name="Текст 2"/>
          <p:cNvSpPr>
            <a:spLocks noGrp="1"/>
          </p:cNvSpPr>
          <p:nvPr>
            <p:ph type="body" idx="1"/>
          </p:nvPr>
        </p:nvSpPr>
        <p:spPr>
          <a:xfrm>
            <a:off x="1455738" y="1676400"/>
            <a:ext cx="6232525" cy="3429000"/>
          </a:xfrm>
        </p:spPr>
        <p:txBody>
          <a:bodyPr rtlCol="0">
            <a:normAutofit fontScale="85000" lnSpcReduction="10000"/>
          </a:bodyPr>
          <a:lstStyle/>
          <a:p>
            <a:pPr marL="457200" indent="-457200" algn="l" fontAlgn="auto">
              <a:spcAft>
                <a:spcPts val="0"/>
              </a:spcAft>
              <a:defRPr/>
            </a:pPr>
            <a:r>
              <a:rPr lang="ru-RU" dirty="0" smtClean="0"/>
              <a:t>1. ФИПИ Демонстрационный вариант устного собеседования по русскому языку – М. 2018</a:t>
            </a:r>
          </a:p>
          <a:p>
            <a:pPr marL="457200" indent="-457200" algn="l" fontAlgn="auto">
              <a:spcAft>
                <a:spcPts val="0"/>
              </a:spcAft>
              <a:defRPr/>
            </a:pPr>
            <a:r>
              <a:rPr lang="ru-RU" dirty="0" smtClean="0"/>
              <a:t>2. Спецификация контрольных измерительных материалов для проведения устного собеседования по русскому языку выпускников основной школы –М. 2018</a:t>
            </a:r>
          </a:p>
          <a:p>
            <a:pPr marL="457200" indent="-457200" algn="l" fontAlgn="auto">
              <a:spcAft>
                <a:spcPts val="0"/>
              </a:spcAft>
              <a:defRPr/>
            </a:pPr>
            <a:r>
              <a:rPr lang="ru-RU" dirty="0" smtClean="0"/>
              <a:t>3. Кодификатор элементов содержания и требований к уровню подготовки обучающихся…- М. 2018</a:t>
            </a:r>
          </a:p>
          <a:p>
            <a:pPr marL="457200" indent="-457200" algn="l" fontAlgn="auto">
              <a:spcAft>
                <a:spcPts val="0"/>
              </a:spcAft>
              <a:defRPr/>
            </a:pPr>
            <a:r>
              <a:rPr lang="ru-RU" dirty="0" smtClean="0"/>
              <a:t>4. Г.Т. </a:t>
            </a:r>
            <a:r>
              <a:rPr lang="ru-RU" dirty="0" err="1" smtClean="0"/>
              <a:t>Егораева</a:t>
            </a:r>
            <a:r>
              <a:rPr lang="ru-RU" dirty="0" smtClean="0"/>
              <a:t>  ОГЭ. Русский язык. Тренажер. Устное собеседование по русскому языку для выпускников основной школы –м. 201</a:t>
            </a:r>
          </a:p>
          <a:p>
            <a:pPr marL="457200" indent="-457200" algn="l" fontAlgn="auto">
              <a:spcAft>
                <a:spcPts val="0"/>
              </a:spcAft>
              <a:defRPr/>
            </a:pPr>
            <a:r>
              <a:rPr lang="ru-RU" dirty="0" smtClean="0"/>
              <a:t> 5. И.П. </a:t>
            </a:r>
            <a:r>
              <a:rPr lang="ru-RU" dirty="0" err="1" smtClean="0"/>
              <a:t>Цыбулько</a:t>
            </a:r>
            <a:r>
              <a:rPr lang="ru-RU" dirty="0" smtClean="0"/>
              <a:t>, Т.Н. Малышева: ОГЭ-2018. Русский язык. Устное собеседование. Типовые варианты. 20 вариантов – М.2018</a:t>
            </a:r>
          </a:p>
          <a:p>
            <a:pPr marL="457200" indent="-457200" algn="l" fontAlgn="auto">
              <a:spcAft>
                <a:spcPts val="0"/>
              </a:spcAft>
              <a:defRPr/>
            </a:pPr>
            <a:endParaRPr lang="ru-RU" dirty="0" smtClean="0"/>
          </a:p>
          <a:p>
            <a:pPr marL="457200" indent="-457200" algn="l" fontAlgn="auto">
              <a:spcAft>
                <a:spcPts val="0"/>
              </a:spcAft>
              <a:buFont typeface="Brush Script MT" pitchFamily="66" charset="0"/>
              <a:buAutoNum type="arabicPeriod"/>
              <a:defRPr/>
            </a:pPr>
            <a:endParaRPr lang="ru-RU" dirty="0"/>
          </a:p>
        </p:txBody>
      </p:sp>
    </p:spTree>
  </p:cSld>
  <p:clrMapOvr>
    <a:masterClrMapping/>
  </p:clrMapOvr>
  <p:transition spd="slow" advClick="0" advTm="12246">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066800" y="1905000"/>
            <a:ext cx="6781800" cy="2286000"/>
          </a:xfrm>
        </p:spPr>
        <p:txBody>
          <a:bodyPr rtlCol="0">
            <a:normAutofit fontScale="90000"/>
          </a:bodyPr>
          <a:lstStyle/>
          <a:p>
            <a:pPr algn="l" fontAlgn="auto">
              <a:spcAft>
                <a:spcPts val="0"/>
              </a:spcAft>
              <a:defRPr/>
            </a:pPr>
            <a:r>
              <a:rPr lang="ru-RU" dirty="0" smtClean="0"/>
              <a:t/>
            </a:r>
            <a:br>
              <a:rPr lang="ru-RU" dirty="0" smtClean="0"/>
            </a:br>
            <a:r>
              <a:rPr lang="ru-RU" dirty="0" smtClean="0"/>
              <a:t/>
            </a:r>
            <a:br>
              <a:rPr lang="ru-RU" dirty="0" smtClean="0"/>
            </a:br>
            <a:r>
              <a:rPr lang="ru-RU" dirty="0" smtClean="0"/>
              <a:t/>
            </a:r>
            <a:br>
              <a:rPr lang="ru-RU" dirty="0" smtClean="0"/>
            </a:br>
            <a:r>
              <a:rPr lang="ru-RU" dirty="0" smtClean="0"/>
              <a:t/>
            </a:r>
            <a:br>
              <a:rPr lang="ru-RU" dirty="0" smtClean="0"/>
            </a:br>
            <a:r>
              <a:rPr lang="ru-RU" sz="3100" dirty="0" smtClean="0"/>
              <a:t/>
            </a:r>
            <a:br>
              <a:rPr lang="ru-RU" sz="3100" dirty="0" smtClean="0"/>
            </a:br>
            <a:r>
              <a:rPr lang="ru-RU" sz="3100" dirty="0" smtClean="0"/>
              <a:t/>
            </a:r>
            <a:br>
              <a:rPr lang="ru-RU" sz="3100" dirty="0" smtClean="0"/>
            </a:br>
            <a:r>
              <a:rPr lang="ru-RU" sz="3100" dirty="0" smtClean="0"/>
              <a:t/>
            </a:r>
            <a:br>
              <a:rPr lang="ru-RU" sz="3100" dirty="0" smtClean="0"/>
            </a:br>
            <a:r>
              <a:rPr lang="ru-RU" sz="3100" dirty="0" smtClean="0"/>
              <a:t> </a:t>
            </a:r>
            <a:br>
              <a:rPr lang="ru-RU" sz="3100" dirty="0" smtClean="0"/>
            </a:br>
            <a:r>
              <a:rPr lang="ru-RU" sz="3100" dirty="0" smtClean="0"/>
              <a:t/>
            </a:r>
            <a:br>
              <a:rPr lang="ru-RU" sz="3100" dirty="0" smtClean="0"/>
            </a:br>
            <a:r>
              <a:rPr lang="ru-RU" sz="3100" dirty="0" smtClean="0"/>
              <a:t/>
            </a:r>
            <a:br>
              <a:rPr lang="ru-RU" sz="3100" dirty="0" smtClean="0"/>
            </a:br>
            <a:r>
              <a:rPr lang="ru-RU" dirty="0" smtClean="0"/>
              <a:t/>
            </a:r>
            <a:br>
              <a:rPr lang="ru-RU" dirty="0" smtClean="0"/>
            </a:br>
            <a:r>
              <a:rPr lang="ru-RU" sz="3100" dirty="0" smtClean="0"/>
              <a:t/>
            </a:r>
            <a:br>
              <a:rPr lang="ru-RU" sz="3100" dirty="0" smtClean="0"/>
            </a:br>
            <a:r>
              <a:rPr lang="ru-RU" dirty="0" smtClean="0"/>
              <a:t/>
            </a:r>
            <a:br>
              <a:rPr lang="ru-RU" dirty="0" smtClean="0"/>
            </a:br>
            <a:endParaRPr lang="ru-RU" sz="2200" dirty="0"/>
          </a:p>
        </p:txBody>
      </p:sp>
      <p:sp>
        <p:nvSpPr>
          <p:cNvPr id="3" name="Подзаголовок 2"/>
          <p:cNvSpPr>
            <a:spLocks noGrp="1"/>
          </p:cNvSpPr>
          <p:nvPr>
            <p:ph type="subTitle" idx="1"/>
          </p:nvPr>
        </p:nvSpPr>
        <p:spPr>
          <a:xfrm>
            <a:off x="1371600" y="1295400"/>
            <a:ext cx="6477000" cy="4191000"/>
          </a:xfrm>
        </p:spPr>
        <p:txBody>
          <a:bodyPr rtlCol="0">
            <a:normAutofit lnSpcReduction="10000"/>
          </a:bodyPr>
          <a:lstStyle/>
          <a:p>
            <a:pPr fontAlgn="auto">
              <a:spcAft>
                <a:spcPts val="0"/>
              </a:spcAft>
              <a:defRPr/>
            </a:pPr>
            <a:r>
              <a:rPr lang="ru-RU" dirty="0" smtClean="0"/>
              <a:t/>
            </a:r>
            <a:br>
              <a:rPr lang="ru-RU" dirty="0" smtClean="0"/>
            </a:br>
            <a:r>
              <a:rPr lang="ru-RU" dirty="0" smtClean="0"/>
              <a:t>Материалы для подготовки к итоговому устному собеседованию </a:t>
            </a:r>
            <a:br>
              <a:rPr lang="ru-RU" dirty="0" smtClean="0"/>
            </a:br>
            <a:r>
              <a:rPr lang="ru-RU" dirty="0" smtClean="0"/>
              <a:t>по русскому языку</a:t>
            </a:r>
            <a:br>
              <a:rPr lang="ru-RU" dirty="0" smtClean="0"/>
            </a:br>
            <a:r>
              <a:rPr lang="ru-RU" dirty="0" smtClean="0"/>
              <a:t>для учащихся 8-9 классов</a:t>
            </a:r>
            <a:br>
              <a:rPr lang="ru-RU" dirty="0" smtClean="0"/>
            </a:br>
            <a:r>
              <a:rPr lang="ru-RU" dirty="0" smtClean="0"/>
              <a:t>Тренинг</a:t>
            </a:r>
          </a:p>
          <a:p>
            <a:pPr fontAlgn="auto">
              <a:spcAft>
                <a:spcPts val="0"/>
              </a:spcAft>
              <a:defRPr/>
            </a:pPr>
            <a:r>
              <a:rPr lang="ru-RU" dirty="0" smtClean="0"/>
              <a:t> часть 1</a:t>
            </a:r>
          </a:p>
          <a:p>
            <a:pPr fontAlgn="auto">
              <a:spcAft>
                <a:spcPts val="0"/>
              </a:spcAft>
              <a:defRPr/>
            </a:pPr>
            <a:r>
              <a:rPr lang="ru-RU" dirty="0" smtClean="0"/>
              <a:t/>
            </a:r>
            <a:br>
              <a:rPr lang="ru-RU" dirty="0" smtClean="0"/>
            </a:br>
            <a:r>
              <a:rPr lang="ru-RU" sz="1800" dirty="0"/>
              <a:t>Автор: Хакимова Элла Николаевна, </a:t>
            </a:r>
          </a:p>
          <a:p>
            <a:pPr fontAlgn="auto">
              <a:spcAft>
                <a:spcPts val="0"/>
              </a:spcAft>
              <a:defRPr/>
            </a:pPr>
            <a:r>
              <a:rPr lang="ru-RU" sz="1800" dirty="0"/>
              <a:t>учитель русского языка и литературы </a:t>
            </a:r>
          </a:p>
          <a:p>
            <a:pPr fontAlgn="auto">
              <a:spcAft>
                <a:spcPts val="0"/>
              </a:spcAft>
              <a:defRPr/>
            </a:pPr>
            <a:r>
              <a:rPr lang="ru-RU" sz="1800" dirty="0"/>
              <a:t>МКОУ СОШ №2 с. Дур-Дур Дигорского района РСО-Алания</a:t>
            </a:r>
          </a:p>
        </p:txBody>
      </p:sp>
    </p:spTree>
  </p:cSld>
  <p:clrMapOvr>
    <a:masterClrMapping/>
  </p:clrMapOvr>
  <p:transition spd="slow" advClick="0" advTm="5000">
    <p:wedg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Прямоугольник 5"/>
          <p:cNvSpPr>
            <a:spLocks noChangeArrowheads="1"/>
          </p:cNvSpPr>
          <p:nvPr/>
        </p:nvSpPr>
        <p:spPr bwMode="auto">
          <a:xfrm>
            <a:off x="838200" y="457200"/>
            <a:ext cx="7543800" cy="526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ru-RU" sz="2400" b="1" u="sng">
              <a:latin typeface="Times New Roman" pitchFamily="18" charset="0"/>
              <a:cs typeface="Times New Roman" pitchFamily="18" charset="0"/>
            </a:endParaRPr>
          </a:p>
          <a:p>
            <a:pPr algn="ctr"/>
            <a:r>
              <a:rPr lang="ru-RU" sz="2400" b="1" u="sng">
                <a:latin typeface="Times New Roman" pitchFamily="18" charset="0"/>
                <a:cs typeface="Times New Roman" pitchFamily="18" charset="0"/>
              </a:rPr>
              <a:t>Задание №1Чтение текста.</a:t>
            </a:r>
          </a:p>
          <a:p>
            <a:endParaRPr lang="ru-RU" sz="2400" b="1" u="sng">
              <a:latin typeface="Times New Roman" pitchFamily="18" charset="0"/>
              <a:cs typeface="Times New Roman" pitchFamily="18" charset="0"/>
            </a:endParaRPr>
          </a:p>
          <a:p>
            <a:r>
              <a:rPr lang="ru-RU" sz="2400">
                <a:latin typeface="Times New Roman" pitchFamily="18" charset="0"/>
                <a:cs typeface="Times New Roman" pitchFamily="18" charset="0"/>
              </a:rPr>
              <a:t>Вам на уроках географии, несомненно, рассказывали о человеке, изображенном на этой фотографии. Это Николай Михайлович Пржевальский - известнейший ученый, путешественник.   </a:t>
            </a:r>
          </a:p>
          <a:p>
            <a:r>
              <a:rPr lang="ru-RU" sz="2400" u="sng">
                <a:latin typeface="Times New Roman" pitchFamily="18" charset="0"/>
                <a:cs typeface="Times New Roman" pitchFamily="18" charset="0"/>
              </a:rPr>
              <a:t>Выразительно прочитайте </a:t>
            </a:r>
            <a:r>
              <a:rPr lang="ru-RU" sz="2400">
                <a:latin typeface="Times New Roman" pitchFamily="18" charset="0"/>
                <a:cs typeface="Times New Roman" pitchFamily="18" charset="0"/>
              </a:rPr>
              <a:t>текст </a:t>
            </a:r>
          </a:p>
          <a:p>
            <a:r>
              <a:rPr lang="ru-RU" sz="2400">
                <a:latin typeface="Times New Roman" pitchFamily="18" charset="0"/>
                <a:cs typeface="Times New Roman" pitchFamily="18" charset="0"/>
              </a:rPr>
              <a:t>о Н.М.Пржевальском вслух.</a:t>
            </a:r>
          </a:p>
          <a:p>
            <a:r>
              <a:rPr lang="ru-RU" sz="2400">
                <a:latin typeface="Times New Roman" pitchFamily="18" charset="0"/>
                <a:cs typeface="Times New Roman" pitchFamily="18" charset="0"/>
              </a:rPr>
              <a:t>У вас есть </a:t>
            </a:r>
            <a:r>
              <a:rPr lang="ru-RU" sz="2400" b="1">
                <a:latin typeface="Times New Roman" pitchFamily="18" charset="0"/>
                <a:cs typeface="Times New Roman" pitchFamily="18" charset="0"/>
              </a:rPr>
              <a:t>2 минуты на подготовку</a:t>
            </a:r>
            <a:r>
              <a:rPr lang="ru-RU" sz="2400" b="1"/>
              <a:t>.</a:t>
            </a:r>
          </a:p>
          <a:p>
            <a:endParaRPr lang="ru-RU" sz="2400"/>
          </a:p>
          <a:p>
            <a:endParaRPr lang="ru-RU" sz="2400"/>
          </a:p>
          <a:p>
            <a:endParaRPr lang="ru-RU" sz="2400"/>
          </a:p>
          <a:p>
            <a:pPr algn="ctr"/>
            <a:endParaRPr lang="ru-RU" sz="2400"/>
          </a:p>
        </p:txBody>
      </p:sp>
      <p:sp>
        <p:nvSpPr>
          <p:cNvPr id="7171" name="AutoShape 2" descr="https://icdn.lenta.ru/images/2017/03/22/18/20170322182019123/pic_a91a7807de6156297b518a089af230a7.jpg"/>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ru-RU"/>
          </a:p>
        </p:txBody>
      </p:sp>
      <p:pic>
        <p:nvPicPr>
          <p:cNvPr id="7172" name="Picture 4" descr="http://bio-graf.ru/images/521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7400" y="2819400"/>
            <a:ext cx="2492375" cy="3376613"/>
          </a:xfrm>
          <a:prstGeom prst="rect">
            <a:avLst/>
          </a:prstGeom>
          <a:noFill/>
          <a:ln w="28575">
            <a:solidFill>
              <a:srgbClr val="C0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ransition spd="slow" advClick="0" advTm="4000">
    <p:wedg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Прямоугольник 2"/>
          <p:cNvSpPr>
            <a:spLocks noChangeArrowheads="1"/>
          </p:cNvSpPr>
          <p:nvPr/>
        </p:nvSpPr>
        <p:spPr bwMode="auto">
          <a:xfrm>
            <a:off x="685800" y="609600"/>
            <a:ext cx="7696200" cy="5632450"/>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p>
            <a:r>
              <a:rPr lang="ru-RU">
                <a:latin typeface="Times New Roman" pitchFamily="18" charset="0"/>
                <a:cs typeface="Times New Roman" pitchFamily="18" charset="0"/>
              </a:rPr>
              <a:t>         </a:t>
            </a:r>
          </a:p>
          <a:p>
            <a:r>
              <a:rPr lang="ru-RU">
                <a:latin typeface="Times New Roman" pitchFamily="18" charset="0"/>
                <a:cs typeface="Times New Roman" pitchFamily="18" charset="0"/>
              </a:rPr>
              <a:t>           Николай Михайлович Пржевальский - один из самых великих    </a:t>
            </a:r>
          </a:p>
          <a:p>
            <a:r>
              <a:rPr lang="ru-RU">
                <a:latin typeface="Times New Roman" pitchFamily="18" charset="0"/>
                <a:cs typeface="Times New Roman" pitchFamily="18" charset="0"/>
              </a:rPr>
              <a:t>      путешественников в истории человечества. Ему при жизни вручили                </a:t>
            </a:r>
          </a:p>
          <a:p>
            <a:r>
              <a:rPr lang="ru-RU">
                <a:latin typeface="Times New Roman" pitchFamily="18" charset="0"/>
                <a:cs typeface="Times New Roman" pitchFamily="18" charset="0"/>
              </a:rPr>
              <a:t>      специально выбитую золотую медаль с его барельефом и надписью: </a:t>
            </a:r>
          </a:p>
          <a:p>
            <a:r>
              <a:rPr lang="ru-RU">
                <a:latin typeface="Times New Roman" pitchFamily="18" charset="0"/>
                <a:cs typeface="Times New Roman" pitchFamily="18" charset="0"/>
              </a:rPr>
              <a:t>      «Первому исследователю Центральной Азии».          </a:t>
            </a:r>
            <a:br>
              <a:rPr lang="ru-RU">
                <a:latin typeface="Times New Roman" pitchFamily="18" charset="0"/>
                <a:cs typeface="Times New Roman" pitchFamily="18" charset="0"/>
              </a:rPr>
            </a:br>
            <a:r>
              <a:rPr lang="ru-RU">
                <a:latin typeface="Times New Roman" pitchFamily="18" charset="0"/>
                <a:cs typeface="Times New Roman" pitchFamily="18" charset="0"/>
              </a:rPr>
              <a:t>      Пржевальский называл свои грандиозные экспедиции «научными       </a:t>
            </a:r>
          </a:p>
          <a:p>
            <a:r>
              <a:rPr lang="ru-RU">
                <a:latin typeface="Times New Roman" pitchFamily="18" charset="0"/>
                <a:cs typeface="Times New Roman" pitchFamily="18" charset="0"/>
              </a:rPr>
              <a:t>      рекогносцировками», то есть разведкой, но их результаты грандиозны. </a:t>
            </a:r>
          </a:p>
          <a:p>
            <a:r>
              <a:rPr lang="ru-RU">
                <a:latin typeface="Times New Roman" pitchFamily="18" charset="0"/>
                <a:cs typeface="Times New Roman" pitchFamily="18" charset="0"/>
              </a:rPr>
              <a:t>     Трудно поверить, что один человек с немногими помощниками мог </a:t>
            </a:r>
          </a:p>
          <a:p>
            <a:r>
              <a:rPr lang="ru-RU">
                <a:latin typeface="Times New Roman" pitchFamily="18" charset="0"/>
                <a:cs typeface="Times New Roman" pitchFamily="18" charset="0"/>
              </a:rPr>
              <a:t>     столько совершить всего за два десятилетия. Он прошел более 33 тысяч</a:t>
            </a:r>
          </a:p>
          <a:p>
            <a:r>
              <a:rPr lang="ru-RU">
                <a:latin typeface="Times New Roman" pitchFamily="18" charset="0"/>
                <a:cs typeface="Times New Roman" pitchFamily="18" charset="0"/>
              </a:rPr>
              <a:t>     километров, в 63 пунктах определил географические координаты,</a:t>
            </a:r>
          </a:p>
          <a:p>
            <a:r>
              <a:rPr lang="ru-RU">
                <a:latin typeface="Times New Roman" pitchFamily="18" charset="0"/>
                <a:cs typeface="Times New Roman" pitchFamily="18" charset="0"/>
              </a:rPr>
              <a:t>     положил на карту 20 тысяч километров пути. Исследования охватили </a:t>
            </a:r>
          </a:p>
          <a:p>
            <a:r>
              <a:rPr lang="ru-RU">
                <a:latin typeface="Times New Roman" pitchFamily="18" charset="0"/>
                <a:cs typeface="Times New Roman" pitchFamily="18" charset="0"/>
              </a:rPr>
              <a:t>     территорию в 6 миллионов квадратных километров. Из Центральной</a:t>
            </a:r>
          </a:p>
          <a:p>
            <a:r>
              <a:rPr lang="ru-RU">
                <a:latin typeface="Times New Roman" pitchFamily="18" charset="0"/>
                <a:cs typeface="Times New Roman" pitchFamily="18" charset="0"/>
              </a:rPr>
              <a:t>     Азии Пржевальский привез гербарий из 16 тысяч экземпляров растений,</a:t>
            </a:r>
          </a:p>
          <a:p>
            <a:r>
              <a:rPr lang="ru-RU">
                <a:latin typeface="Times New Roman" pitchFamily="18" charset="0"/>
                <a:cs typeface="Times New Roman" pitchFamily="18" charset="0"/>
              </a:rPr>
              <a:t>     среди которых оказалось более двухсот видов, еще неизвестных науке.</a:t>
            </a:r>
          </a:p>
          <a:p>
            <a:r>
              <a:rPr lang="ru-RU">
                <a:latin typeface="Times New Roman" pitchFamily="18" charset="0"/>
                <a:cs typeface="Times New Roman" pitchFamily="18" charset="0"/>
              </a:rPr>
              <a:t>     Им открыты 30 новых видов птиц, новые виды млекопитающих: дикий     </a:t>
            </a:r>
          </a:p>
          <a:p>
            <a:r>
              <a:rPr lang="ru-RU">
                <a:latin typeface="Times New Roman" pitchFamily="18" charset="0"/>
                <a:cs typeface="Times New Roman" pitchFamily="18" charset="0"/>
              </a:rPr>
              <a:t>     верблюд, дикая лошадь, дикий як, разновидность горных баранов.  </a:t>
            </a:r>
          </a:p>
          <a:p>
            <a:r>
              <a:rPr lang="ru-RU">
                <a:latin typeface="Times New Roman" pitchFamily="18" charset="0"/>
                <a:cs typeface="Times New Roman" pitchFamily="18" charset="0"/>
              </a:rPr>
              <a:t>     Его зоологическое собрание состояло из семи с половиной тысяч чучел</a:t>
            </a:r>
          </a:p>
          <a:p>
            <a:r>
              <a:rPr lang="ru-RU">
                <a:latin typeface="Times New Roman" pitchFamily="18" charset="0"/>
                <a:cs typeface="Times New Roman" pitchFamily="18" charset="0"/>
              </a:rPr>
              <a:t>     различных животных, птиц, земноводных, а коллекция насекомых</a:t>
            </a:r>
          </a:p>
          <a:p>
            <a:r>
              <a:rPr lang="ru-RU">
                <a:latin typeface="Times New Roman" pitchFamily="18" charset="0"/>
                <a:cs typeface="Times New Roman" pitchFamily="18" charset="0"/>
              </a:rPr>
              <a:t>     содержала десять совершенно новых для науки родов. (146 слов) </a:t>
            </a:r>
          </a:p>
          <a:p>
            <a:r>
              <a:rPr lang="ru-RU">
                <a:latin typeface="Times New Roman" pitchFamily="18" charset="0"/>
                <a:cs typeface="Times New Roman" pitchFamily="18" charset="0"/>
              </a:rPr>
              <a:t>     (В.Маркин)</a:t>
            </a:r>
          </a:p>
        </p:txBody>
      </p:sp>
    </p:spTree>
  </p:cSld>
  <p:clrMapOvr>
    <a:masterClrMapping/>
  </p:clrMapOvr>
  <p:transition spd="slow" advClick="0" advTm="12246">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Прямоугольник 3"/>
          <p:cNvSpPr>
            <a:spLocks noChangeArrowheads="1"/>
          </p:cNvSpPr>
          <p:nvPr/>
        </p:nvSpPr>
        <p:spPr bwMode="auto">
          <a:xfrm>
            <a:off x="685800" y="533400"/>
            <a:ext cx="7772400"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ru-RU" sz="2400" b="1" u="sng">
                <a:latin typeface="Times New Roman" pitchFamily="18" charset="0"/>
                <a:cs typeface="Times New Roman" pitchFamily="18" charset="0"/>
              </a:rPr>
              <a:t>Задание 2. Пересказ текста</a:t>
            </a:r>
            <a:r>
              <a:rPr lang="ru-RU" sz="2400">
                <a:latin typeface="Times New Roman" pitchFamily="18" charset="0"/>
                <a:cs typeface="Times New Roman" pitchFamily="18" charset="0"/>
              </a:rPr>
              <a:t/>
            </a:r>
            <a:br>
              <a:rPr lang="ru-RU" sz="2400">
                <a:latin typeface="Times New Roman" pitchFamily="18" charset="0"/>
                <a:cs typeface="Times New Roman" pitchFamily="18" charset="0"/>
              </a:rPr>
            </a:br>
            <a:r>
              <a:rPr lang="ru-RU" sz="2000">
                <a:latin typeface="Times New Roman" pitchFamily="18" charset="0"/>
                <a:cs typeface="Times New Roman" pitchFamily="18" charset="0"/>
              </a:rPr>
              <a:t> Известный писатель А.П.Чехов таких людей, как Н.М.Пржевальский, очень любил, ценил в них живую душу, желание трудиться на благо Отчизны. А ведь Пржевальский открывал хребты, плоскогорья, страны, подарил миру первую карту Азии...</a:t>
            </a:r>
            <a:br>
              <a:rPr lang="ru-RU" sz="2000">
                <a:latin typeface="Times New Roman" pitchFamily="18" charset="0"/>
                <a:cs typeface="Times New Roman" pitchFamily="18" charset="0"/>
              </a:rPr>
            </a:br>
            <a:r>
              <a:rPr lang="ru-RU" sz="2000">
                <a:latin typeface="Times New Roman" pitchFamily="18" charset="0"/>
                <a:cs typeface="Times New Roman" pitchFamily="18" charset="0"/>
              </a:rPr>
              <a:t>Перескажите прочитанный вами при выполнении задания 1 текст, включив в пересказ высказывание А.П.Чехова о Н.М.Пржевальском:</a:t>
            </a:r>
            <a:r>
              <a:rPr lang="ru-RU" sz="2400">
                <a:latin typeface="Times New Roman" pitchFamily="18" charset="0"/>
                <a:cs typeface="Times New Roman" pitchFamily="18" charset="0"/>
              </a:rPr>
              <a:t/>
            </a:r>
            <a:br>
              <a:rPr lang="ru-RU" sz="2400">
                <a:latin typeface="Times New Roman" pitchFamily="18" charset="0"/>
                <a:cs typeface="Times New Roman" pitchFamily="18" charset="0"/>
              </a:rPr>
            </a:br>
            <a:r>
              <a:rPr lang="ru-RU" sz="2400">
                <a:latin typeface="Times New Roman" pitchFamily="18" charset="0"/>
                <a:cs typeface="Times New Roman" pitchFamily="18" charset="0"/>
              </a:rPr>
              <a:t>        </a:t>
            </a:r>
            <a:r>
              <a:rPr lang="ru-RU" sz="2400" i="1">
                <a:solidFill>
                  <a:srgbClr val="C00000"/>
                </a:solidFill>
                <a:latin typeface="Times New Roman" pitchFamily="18" charset="0"/>
                <a:cs typeface="Times New Roman" pitchFamily="18" charset="0"/>
              </a:rPr>
              <a:t>«Один Пржевальский ... стоит десятка учебных </a:t>
            </a:r>
          </a:p>
          <a:p>
            <a:r>
              <a:rPr lang="ru-RU" sz="2400" i="1">
                <a:solidFill>
                  <a:srgbClr val="C00000"/>
                </a:solidFill>
                <a:latin typeface="Times New Roman" pitchFamily="18" charset="0"/>
                <a:cs typeface="Times New Roman" pitchFamily="18" charset="0"/>
              </a:rPr>
              <a:t>  заведений и сотни хороших книг. Упорное, непобедимое </a:t>
            </a:r>
          </a:p>
          <a:p>
            <a:r>
              <a:rPr lang="ru-RU" sz="2400" i="1">
                <a:solidFill>
                  <a:srgbClr val="C00000"/>
                </a:solidFill>
                <a:latin typeface="Times New Roman" pitchFamily="18" charset="0"/>
                <a:cs typeface="Times New Roman" pitchFamily="18" charset="0"/>
              </a:rPr>
              <a:t>  стремление к раз намеченной цели, богатство знаний и </a:t>
            </a:r>
          </a:p>
          <a:p>
            <a:r>
              <a:rPr lang="ru-RU" sz="2400" i="1">
                <a:solidFill>
                  <a:srgbClr val="C00000"/>
                </a:solidFill>
                <a:latin typeface="Times New Roman" pitchFamily="18" charset="0"/>
                <a:cs typeface="Times New Roman" pitchFamily="18" charset="0"/>
              </a:rPr>
              <a:t>  трудолюбие, фанатическая вера в науку делает его в </a:t>
            </a:r>
          </a:p>
          <a:p>
            <a:r>
              <a:rPr lang="ru-RU" sz="2400" i="1">
                <a:solidFill>
                  <a:srgbClr val="C00000"/>
                </a:solidFill>
                <a:latin typeface="Times New Roman" pitchFamily="18" charset="0"/>
                <a:cs typeface="Times New Roman" pitchFamily="18" charset="0"/>
              </a:rPr>
              <a:t>  глазах народа подвижником... Недаром </a:t>
            </a:r>
          </a:p>
          <a:p>
            <a:r>
              <a:rPr lang="ru-RU" sz="2400" i="1">
                <a:solidFill>
                  <a:srgbClr val="C00000"/>
                </a:solidFill>
                <a:latin typeface="Times New Roman" pitchFamily="18" charset="0"/>
                <a:cs typeface="Times New Roman" pitchFamily="18" charset="0"/>
              </a:rPr>
              <a:t>  Пржевальского... знает каждый школьник».</a:t>
            </a:r>
          </a:p>
          <a:p>
            <a:r>
              <a:rPr lang="ru-RU" sz="2400" i="1">
                <a:solidFill>
                  <a:srgbClr val="C00000"/>
                </a:solidFill>
                <a:latin typeface="Times New Roman" pitchFamily="18" charset="0"/>
                <a:cs typeface="Times New Roman" pitchFamily="18" charset="0"/>
              </a:rPr>
              <a:t> (А.П. Чехов)</a:t>
            </a:r>
          </a:p>
          <a:p>
            <a:r>
              <a:rPr lang="ru-RU" sz="2400">
                <a:latin typeface="Times New Roman" pitchFamily="18" charset="0"/>
                <a:cs typeface="Times New Roman" pitchFamily="18" charset="0"/>
              </a:rPr>
              <a:t>       Подумайте, где лучше использовать эту цитату в </a:t>
            </a:r>
          </a:p>
          <a:p>
            <a:r>
              <a:rPr lang="ru-RU" sz="2400">
                <a:latin typeface="Times New Roman" pitchFamily="18" charset="0"/>
                <a:cs typeface="Times New Roman" pitchFamily="18" charset="0"/>
              </a:rPr>
              <a:t>       пересказе. У вас есть </a:t>
            </a:r>
            <a:r>
              <a:rPr lang="ru-RU" sz="2400" b="1">
                <a:latin typeface="Times New Roman" pitchFamily="18" charset="0"/>
                <a:cs typeface="Times New Roman" pitchFamily="18" charset="0"/>
              </a:rPr>
              <a:t>1 минута на подготовку.</a:t>
            </a:r>
          </a:p>
        </p:txBody>
      </p:sp>
    </p:spTree>
  </p:cSld>
  <p:clrMapOvr>
    <a:masterClrMapping/>
  </p:clrMapOvr>
  <p:transition spd="slow" advClick="0" advTm="13000">
    <p:wedg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Прямоугольник 1"/>
          <p:cNvSpPr>
            <a:spLocks noChangeArrowheads="1"/>
          </p:cNvSpPr>
          <p:nvPr/>
        </p:nvSpPr>
        <p:spPr bwMode="auto">
          <a:xfrm>
            <a:off x="304800" y="152400"/>
            <a:ext cx="8534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ru-RU" i="1">
              <a:solidFill>
                <a:srgbClr val="C00000"/>
              </a:solidFill>
              <a:latin typeface="Times New Roman" pitchFamily="18" charset="0"/>
              <a:cs typeface="Times New Roman" pitchFamily="18" charset="0"/>
            </a:endParaRPr>
          </a:p>
          <a:p>
            <a:endParaRPr lang="ru-RU"/>
          </a:p>
        </p:txBody>
      </p:sp>
      <p:sp>
        <p:nvSpPr>
          <p:cNvPr id="5" name="Текст 4"/>
          <p:cNvSpPr>
            <a:spLocks noGrp="1"/>
          </p:cNvSpPr>
          <p:nvPr>
            <p:ph type="body" idx="4294967295"/>
          </p:nvPr>
        </p:nvSpPr>
        <p:spPr>
          <a:xfrm>
            <a:off x="457200" y="533400"/>
            <a:ext cx="8077200" cy="6019800"/>
          </a:xfrm>
          <a:ln w="12700">
            <a:solidFill>
              <a:schemeClr val="tx1"/>
            </a:solidFill>
          </a:ln>
        </p:spPr>
        <p:txBody>
          <a:bodyPr rtlCol="0">
            <a:normAutofit lnSpcReduction="10000"/>
          </a:bodyPr>
          <a:lstStyle/>
          <a:p>
            <a:pPr marL="274320" indent="-274320" fontAlgn="auto">
              <a:spcAft>
                <a:spcPts val="0"/>
              </a:spcAft>
              <a:defRPr/>
            </a:pPr>
            <a:r>
              <a:rPr lang="ru-RU" sz="1800" i="1" dirty="0" smtClean="0">
                <a:solidFill>
                  <a:srgbClr val="C00000"/>
                </a:solidFill>
                <a:latin typeface="Times New Roman" pitchFamily="18" charset="0"/>
                <a:cs typeface="Times New Roman" pitchFamily="18" charset="0"/>
              </a:rPr>
              <a:t>«Один Пржевальский ...стоит десятка учебных заведений и сотни хороших книг. Упорное, непобедимое стремление к раз намеченной цели, богатство знаний и трудолюбие, фанатическая вера в науку делает его в глазах народа подвижником... Недаром Пржевальского... знает каждый школьник». (А.П. Чехов)</a:t>
            </a:r>
            <a:endParaRPr lang="ru-RU" sz="1800" dirty="0" smtClean="0">
              <a:solidFill>
                <a:schemeClr val="bg1">
                  <a:lumMod val="50000"/>
                </a:schemeClr>
              </a:solidFill>
              <a:latin typeface="Times New Roman" pitchFamily="18" charset="0"/>
              <a:cs typeface="Times New Roman" pitchFamily="18" charset="0"/>
            </a:endParaRPr>
          </a:p>
          <a:p>
            <a:pPr marL="274320" indent="-274320" fontAlgn="auto">
              <a:spcAft>
                <a:spcPts val="0"/>
              </a:spcAft>
              <a:defRPr/>
            </a:pPr>
            <a:r>
              <a:rPr lang="ru-RU" sz="1800" dirty="0" smtClean="0">
                <a:solidFill>
                  <a:schemeClr val="bg1">
                    <a:lumMod val="50000"/>
                  </a:schemeClr>
                </a:solidFill>
                <a:latin typeface="Times New Roman" pitchFamily="18" charset="0"/>
                <a:cs typeface="Times New Roman" pitchFamily="18" charset="0"/>
              </a:rPr>
              <a:t>Николай Михайлович Пржевальский - один из самых великих </a:t>
            </a:r>
            <a:r>
              <a:rPr lang="ru-RU" sz="1800" dirty="0" err="1" smtClean="0">
                <a:solidFill>
                  <a:schemeClr val="bg1">
                    <a:lumMod val="50000"/>
                  </a:schemeClr>
                </a:solidFill>
                <a:latin typeface="Times New Roman" pitchFamily="18" charset="0"/>
                <a:cs typeface="Times New Roman" pitchFamily="18" charset="0"/>
              </a:rPr>
              <a:t>путешествен</a:t>
            </a:r>
            <a:r>
              <a:rPr lang="ru-RU" sz="1800" dirty="0" smtClean="0">
                <a:solidFill>
                  <a:schemeClr val="bg1">
                    <a:lumMod val="50000"/>
                  </a:schemeClr>
                </a:solidFill>
                <a:latin typeface="Times New Roman" pitchFamily="18" charset="0"/>
                <a:cs typeface="Times New Roman" pitchFamily="18" charset="0"/>
              </a:rPr>
              <a:t>- </a:t>
            </a:r>
            <a:r>
              <a:rPr lang="ru-RU" sz="1800" dirty="0" err="1" smtClean="0">
                <a:solidFill>
                  <a:schemeClr val="bg1">
                    <a:lumMod val="50000"/>
                  </a:schemeClr>
                </a:solidFill>
                <a:latin typeface="Times New Roman" pitchFamily="18" charset="0"/>
                <a:cs typeface="Times New Roman" pitchFamily="18" charset="0"/>
              </a:rPr>
              <a:t>ников</a:t>
            </a:r>
            <a:r>
              <a:rPr lang="ru-RU" sz="1800" dirty="0" smtClean="0">
                <a:solidFill>
                  <a:schemeClr val="bg1">
                    <a:lumMod val="50000"/>
                  </a:schemeClr>
                </a:solidFill>
                <a:latin typeface="Times New Roman" pitchFamily="18" charset="0"/>
                <a:cs typeface="Times New Roman" pitchFamily="18" charset="0"/>
              </a:rPr>
              <a:t> в истории человечества. Ему при жизни вручили специально выбитую золотую медаль с его барельефом и надписью:«Первому исследователю Центральной Азии».</a:t>
            </a:r>
            <a:br>
              <a:rPr lang="ru-RU" sz="1800" dirty="0" smtClean="0">
                <a:solidFill>
                  <a:schemeClr val="bg1">
                    <a:lumMod val="50000"/>
                  </a:schemeClr>
                </a:solidFill>
                <a:latin typeface="Times New Roman" pitchFamily="18" charset="0"/>
                <a:cs typeface="Times New Roman" pitchFamily="18" charset="0"/>
              </a:rPr>
            </a:br>
            <a:r>
              <a:rPr lang="ru-RU" sz="1800" dirty="0" smtClean="0">
                <a:solidFill>
                  <a:schemeClr val="bg1">
                    <a:lumMod val="50000"/>
                  </a:schemeClr>
                </a:solidFill>
                <a:latin typeface="Times New Roman" pitchFamily="18" charset="0"/>
                <a:cs typeface="Times New Roman" pitchFamily="18" charset="0"/>
              </a:rPr>
              <a:t>     Пржевальский называл свои грандиозные экспедиции «научными рекогносцировками», то есть разведкой, но их результаты грандиозны. Труд- но поверить, что один человек с немногими помощниками мог столько </a:t>
            </a:r>
            <a:r>
              <a:rPr lang="ru-RU" sz="1800" dirty="0" err="1" smtClean="0">
                <a:solidFill>
                  <a:schemeClr val="bg1">
                    <a:lumMod val="50000"/>
                  </a:schemeClr>
                </a:solidFill>
                <a:latin typeface="Times New Roman" pitchFamily="18" charset="0"/>
                <a:cs typeface="Times New Roman" pitchFamily="18" charset="0"/>
              </a:rPr>
              <a:t>совер</a:t>
            </a:r>
            <a:r>
              <a:rPr lang="ru-RU" sz="1800" dirty="0" smtClean="0">
                <a:solidFill>
                  <a:schemeClr val="bg1">
                    <a:lumMod val="50000"/>
                  </a:schemeClr>
                </a:solidFill>
                <a:latin typeface="Times New Roman" pitchFamily="18" charset="0"/>
                <a:cs typeface="Times New Roman" pitchFamily="18" charset="0"/>
              </a:rPr>
              <a:t>- шить всего за два десятилетия. Он прошел более 33 тысяч километров, в 63 пунктах определил географические координаты, положил на карту 20 тысяч километров пути. Исследования охватили территорию в 6 миллионов </a:t>
            </a:r>
            <a:r>
              <a:rPr lang="ru-RU" sz="1800" dirty="0" err="1" smtClean="0">
                <a:solidFill>
                  <a:schemeClr val="bg1">
                    <a:lumMod val="50000"/>
                  </a:schemeClr>
                </a:solidFill>
                <a:latin typeface="Times New Roman" pitchFamily="18" charset="0"/>
                <a:cs typeface="Times New Roman" pitchFamily="18" charset="0"/>
              </a:rPr>
              <a:t>квад</a:t>
            </a:r>
            <a:r>
              <a:rPr lang="ru-RU" sz="1800" dirty="0" smtClean="0">
                <a:solidFill>
                  <a:schemeClr val="bg1">
                    <a:lumMod val="50000"/>
                  </a:schemeClr>
                </a:solidFill>
                <a:latin typeface="Times New Roman" pitchFamily="18" charset="0"/>
                <a:cs typeface="Times New Roman" pitchFamily="18" charset="0"/>
              </a:rPr>
              <a:t>- ратных километров. Из Центральной Азии Пржевальский привез гербарий из 16 тысяч экземпляров растений, среди которых оказалось более двухсот видов, еще неизвестных науке. Им открыты 30 новых видов птиц, новые виды млекопитающих: дикий верблюд, дикая лошадь, дикий як, разновидность горных баранов.</a:t>
            </a:r>
            <a:br>
              <a:rPr lang="ru-RU" sz="1800" dirty="0" smtClean="0">
                <a:solidFill>
                  <a:schemeClr val="bg1">
                    <a:lumMod val="50000"/>
                  </a:schemeClr>
                </a:solidFill>
                <a:latin typeface="Times New Roman" pitchFamily="18" charset="0"/>
                <a:cs typeface="Times New Roman" pitchFamily="18" charset="0"/>
              </a:rPr>
            </a:br>
            <a:r>
              <a:rPr lang="ru-RU" sz="1800" dirty="0" smtClean="0">
                <a:solidFill>
                  <a:schemeClr val="bg1">
                    <a:lumMod val="50000"/>
                  </a:schemeClr>
                </a:solidFill>
                <a:latin typeface="Times New Roman" pitchFamily="18" charset="0"/>
                <a:cs typeface="Times New Roman" pitchFamily="18" charset="0"/>
              </a:rPr>
              <a:t>Его зоологическое собрание состояло из семи с половиной тысяч чучел различных животных, птиц, земноводных, а коллекция насекомых содержала десять совершенно новых для науки родов. (146 слов) (В.Маркин)</a:t>
            </a:r>
            <a:endParaRPr lang="ru-RU" sz="1800" dirty="0">
              <a:solidFill>
                <a:schemeClr val="bg1">
                  <a:lumMod val="50000"/>
                </a:schemeClr>
              </a:solidFill>
              <a:latin typeface="Times New Roman" pitchFamily="18" charset="0"/>
              <a:cs typeface="Times New Roman" pitchFamily="18" charset="0"/>
            </a:endParaRPr>
          </a:p>
        </p:txBody>
      </p:sp>
    </p:spTree>
  </p:cSld>
  <p:clrMapOvr>
    <a:masterClrMapping/>
  </p:clrMapOvr>
  <p:transition spd="slow" advClick="0" advTm="60000">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Прямоугольник 1"/>
          <p:cNvSpPr>
            <a:spLocks noChangeArrowheads="1"/>
          </p:cNvSpPr>
          <p:nvPr/>
        </p:nvSpPr>
        <p:spPr bwMode="auto">
          <a:xfrm>
            <a:off x="1143000" y="914400"/>
            <a:ext cx="7315200" cy="581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p>
            <a:endParaRPr lang="ru-RU" sz="2400" i="1">
              <a:solidFill>
                <a:srgbClr val="C00000"/>
              </a:solidFill>
              <a:latin typeface="Times New Roman" pitchFamily="18" charset="0"/>
              <a:cs typeface="Times New Roman" pitchFamily="18" charset="0"/>
            </a:endParaRPr>
          </a:p>
          <a:p>
            <a:endParaRPr lang="ru-RU" sz="2400" i="1">
              <a:solidFill>
                <a:srgbClr val="C00000"/>
              </a:solidFill>
              <a:latin typeface="Times New Roman" pitchFamily="18" charset="0"/>
              <a:cs typeface="Times New Roman" pitchFamily="18" charset="0"/>
            </a:endParaRPr>
          </a:p>
          <a:p>
            <a:r>
              <a:rPr lang="ru-RU" sz="2800" b="1" i="1">
                <a:solidFill>
                  <a:srgbClr val="C00000"/>
                </a:solidFill>
                <a:latin typeface="Times New Roman" pitchFamily="18" charset="0"/>
                <a:cs typeface="Times New Roman" pitchFamily="18" charset="0"/>
              </a:rPr>
              <a:t>«Один Пржевальский ...стоит десятка учебных заведений и сотни хороших книг. Упорное, непобедимое стремление к раз намеченной цели, богатство знаний и трудолюбие, фанатическая вера в науку делает его в глазах народа подвижником... Недаром Пржевальского... знает каждый школьник». </a:t>
            </a:r>
          </a:p>
          <a:p>
            <a:r>
              <a:rPr lang="ru-RU" sz="2800" b="1" i="1">
                <a:solidFill>
                  <a:srgbClr val="C00000"/>
                </a:solidFill>
                <a:latin typeface="Times New Roman" pitchFamily="18" charset="0"/>
                <a:cs typeface="Times New Roman" pitchFamily="18" charset="0"/>
              </a:rPr>
              <a:t>(А.П. Чехов)</a:t>
            </a:r>
          </a:p>
          <a:p>
            <a:endParaRPr lang="ru-RU" sz="2400" i="1">
              <a:solidFill>
                <a:srgbClr val="C00000"/>
              </a:solidFill>
              <a:latin typeface="Times New Roman" pitchFamily="18" charset="0"/>
              <a:cs typeface="Times New Roman" pitchFamily="18" charset="0"/>
            </a:endParaRPr>
          </a:p>
          <a:p>
            <a:endParaRPr lang="ru-RU" sz="2400" i="1">
              <a:solidFill>
                <a:srgbClr val="C00000"/>
              </a:solidFill>
              <a:latin typeface="Times New Roman" pitchFamily="18" charset="0"/>
              <a:cs typeface="Times New Roman" pitchFamily="18" charset="0"/>
            </a:endParaRPr>
          </a:p>
          <a:p>
            <a:endParaRPr lang="ru-RU" sz="2400" i="1">
              <a:solidFill>
                <a:srgbClr val="C00000"/>
              </a:solidFill>
              <a:latin typeface="Times New Roman" pitchFamily="18" charset="0"/>
              <a:cs typeface="Times New Roman" pitchFamily="18" charset="0"/>
            </a:endParaRPr>
          </a:p>
        </p:txBody>
      </p:sp>
    </p:spTree>
  </p:cSld>
  <p:clrMapOvr>
    <a:masterClrMapping/>
  </p:clrMapOvr>
  <p:transition spd="slow" advClick="0" advTm="120000">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Прямоугольник 1"/>
          <p:cNvSpPr>
            <a:spLocks noChangeArrowheads="1"/>
          </p:cNvSpPr>
          <p:nvPr/>
        </p:nvSpPr>
        <p:spPr bwMode="auto">
          <a:xfrm>
            <a:off x="228600" y="304800"/>
            <a:ext cx="8458200" cy="624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p>
            <a:pPr algn="ctr"/>
            <a:endParaRPr lang="ru-RU" sz="2400" b="1" u="sng">
              <a:latin typeface="Times New Roman" pitchFamily="18" charset="0"/>
              <a:cs typeface="Times New Roman" pitchFamily="18" charset="0"/>
            </a:endParaRPr>
          </a:p>
          <a:p>
            <a:pPr algn="ctr"/>
            <a:r>
              <a:rPr lang="ru-RU" sz="2400" b="1" u="sng">
                <a:latin typeface="Times New Roman" pitchFamily="18" charset="0"/>
                <a:cs typeface="Times New Roman" pitchFamily="18" charset="0"/>
              </a:rPr>
              <a:t>Задание 3. Монологическое высказывание</a:t>
            </a:r>
          </a:p>
          <a:p>
            <a:r>
              <a:rPr lang="ru-RU" sz="2000">
                <a:latin typeface="Times New Roman" pitchFamily="18" charset="0"/>
                <a:cs typeface="Times New Roman" pitchFamily="18" charset="0"/>
              </a:rPr>
              <a:t/>
            </a:r>
            <a:br>
              <a:rPr lang="ru-RU" sz="2000">
                <a:latin typeface="Times New Roman" pitchFamily="18" charset="0"/>
                <a:cs typeface="Times New Roman" pitchFamily="18" charset="0"/>
              </a:rPr>
            </a:br>
            <a:r>
              <a:rPr lang="ru-RU" sz="2000">
                <a:latin typeface="Times New Roman" pitchFamily="18" charset="0"/>
                <a:cs typeface="Times New Roman" pitchFamily="18" charset="0"/>
              </a:rPr>
              <a:t>        </a:t>
            </a:r>
            <a:r>
              <a:rPr lang="ru-RU" sz="2400">
                <a:latin typeface="Times New Roman" pitchFamily="18" charset="0"/>
                <a:cs typeface="Times New Roman" pitchFamily="18" charset="0"/>
              </a:rPr>
              <a:t>Выберите один из предложенных вариантов беседы:</a:t>
            </a:r>
          </a:p>
          <a:p>
            <a:r>
              <a:rPr lang="ru-RU" sz="2400">
                <a:latin typeface="Times New Roman" pitchFamily="18" charset="0"/>
                <a:cs typeface="Times New Roman" pitchFamily="18" charset="0"/>
              </a:rPr>
              <a:t/>
            </a:r>
            <a:br>
              <a:rPr lang="ru-RU" sz="2400">
                <a:latin typeface="Times New Roman" pitchFamily="18" charset="0"/>
                <a:cs typeface="Times New Roman" pitchFamily="18" charset="0"/>
              </a:rPr>
            </a:br>
            <a:r>
              <a:rPr lang="ru-RU" sz="2400">
                <a:latin typeface="Times New Roman" pitchFamily="18" charset="0"/>
                <a:cs typeface="Times New Roman" pitchFamily="18" charset="0"/>
              </a:rPr>
              <a:t>       1. Увлечение (на основе описания фотографии).</a:t>
            </a:r>
          </a:p>
          <a:p>
            <a:r>
              <a:rPr lang="ru-RU" sz="2400">
                <a:latin typeface="Times New Roman" pitchFamily="18" charset="0"/>
                <a:cs typeface="Times New Roman" pitchFamily="18" charset="0"/>
              </a:rPr>
              <a:t/>
            </a:r>
            <a:br>
              <a:rPr lang="ru-RU" sz="2400">
                <a:latin typeface="Times New Roman" pitchFamily="18" charset="0"/>
                <a:cs typeface="Times New Roman" pitchFamily="18" charset="0"/>
              </a:rPr>
            </a:br>
            <a:r>
              <a:rPr lang="ru-RU" sz="2400">
                <a:latin typeface="Times New Roman" pitchFamily="18" charset="0"/>
                <a:cs typeface="Times New Roman" pitchFamily="18" charset="0"/>
              </a:rPr>
              <a:t>       2. Путешествие, которое запомнилось мне больше всего</a:t>
            </a:r>
          </a:p>
          <a:p>
            <a:r>
              <a:rPr lang="ru-RU" sz="2400">
                <a:latin typeface="Times New Roman" pitchFamily="18" charset="0"/>
                <a:cs typeface="Times New Roman" pitchFamily="18" charset="0"/>
              </a:rPr>
              <a:t>             (повествование на основе жизненного опыта).</a:t>
            </a:r>
          </a:p>
          <a:p>
            <a:r>
              <a:rPr lang="ru-RU" sz="2400">
                <a:latin typeface="Times New Roman" pitchFamily="18" charset="0"/>
                <a:cs typeface="Times New Roman" pitchFamily="18" charset="0"/>
              </a:rPr>
              <a:t/>
            </a:r>
            <a:br>
              <a:rPr lang="ru-RU" sz="2400">
                <a:latin typeface="Times New Roman" pitchFamily="18" charset="0"/>
                <a:cs typeface="Times New Roman" pitchFamily="18" charset="0"/>
              </a:rPr>
            </a:br>
            <a:r>
              <a:rPr lang="ru-RU" sz="2400">
                <a:latin typeface="Times New Roman" pitchFamily="18" charset="0"/>
                <a:cs typeface="Times New Roman" pitchFamily="18" charset="0"/>
              </a:rPr>
              <a:t>       3. Нужно ли бережно относиться к родному языку?  </a:t>
            </a:r>
          </a:p>
          <a:p>
            <a:r>
              <a:rPr lang="ru-RU" sz="2400">
                <a:latin typeface="Times New Roman" pitchFamily="18" charset="0"/>
                <a:cs typeface="Times New Roman" pitchFamily="18" charset="0"/>
              </a:rPr>
              <a:t>             (Рассуждение по поставленному вопросу.)</a:t>
            </a:r>
          </a:p>
          <a:p>
            <a:pPr algn="ctr"/>
            <a:r>
              <a:rPr lang="ru-RU" sz="2000">
                <a:latin typeface="Times New Roman" pitchFamily="18" charset="0"/>
                <a:cs typeface="Times New Roman" pitchFamily="18" charset="0"/>
              </a:rPr>
              <a:t/>
            </a:r>
            <a:br>
              <a:rPr lang="ru-RU" sz="2000">
                <a:latin typeface="Times New Roman" pitchFamily="18" charset="0"/>
                <a:cs typeface="Times New Roman" pitchFamily="18" charset="0"/>
              </a:rPr>
            </a:br>
            <a:r>
              <a:rPr lang="ru-RU" sz="2400">
                <a:latin typeface="Times New Roman" pitchFamily="18" charset="0"/>
                <a:cs typeface="Times New Roman" pitchFamily="18" charset="0"/>
              </a:rPr>
              <a:t>Вам дается </a:t>
            </a:r>
            <a:r>
              <a:rPr lang="ru-RU" sz="2400" b="1">
                <a:latin typeface="Times New Roman" pitchFamily="18" charset="0"/>
                <a:cs typeface="Times New Roman" pitchFamily="18" charset="0"/>
              </a:rPr>
              <a:t>1 минута на подготовку</a:t>
            </a:r>
            <a:r>
              <a:rPr lang="ru-RU" sz="2400">
                <a:latin typeface="Times New Roman" pitchFamily="18" charset="0"/>
                <a:cs typeface="Times New Roman" pitchFamily="18" charset="0"/>
              </a:rPr>
              <a:t>.</a:t>
            </a:r>
          </a:p>
          <a:p>
            <a:pPr algn="ctr"/>
            <a:r>
              <a:rPr lang="ru-RU" sz="2400">
                <a:latin typeface="Times New Roman" pitchFamily="18" charset="0"/>
                <a:cs typeface="Times New Roman" pitchFamily="18" charset="0"/>
              </a:rPr>
              <a:t> Ваше высказывание должно занимать не более 3 минут.</a:t>
            </a:r>
          </a:p>
          <a:p>
            <a:endParaRPr lang="ru-RU" sz="2400">
              <a:latin typeface="Times New Roman" pitchFamily="18" charset="0"/>
              <a:cs typeface="Times New Roman" pitchFamily="18" charset="0"/>
            </a:endParaRPr>
          </a:p>
          <a:p>
            <a:endParaRPr lang="ru-RU" sz="2400">
              <a:latin typeface="Times New Roman" pitchFamily="18" charset="0"/>
              <a:cs typeface="Times New Roman" pitchFamily="18" charset="0"/>
            </a:endParaRPr>
          </a:p>
        </p:txBody>
      </p:sp>
    </p:spTree>
  </p:cSld>
  <p:clrMapOvr>
    <a:masterClrMapping/>
  </p:clrMapOvr>
  <p:transition spd="slow" advClick="0" advTm="10000">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AutoShape 2" descr="https://static6.depositphotos.com/1144191/642/i/950/depositphotos_6429840-stock-photo-let-me-show-you-a.jpg"/>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ru-RU"/>
          </a:p>
        </p:txBody>
      </p:sp>
      <p:sp>
        <p:nvSpPr>
          <p:cNvPr id="13315" name="AutoShape 4" descr="https://static6.depositphotos.com/1144191/642/i/950/depositphotos_6429840-stock-photo-let-me-show-you-a.jpg"/>
          <p:cNvSpPr>
            <a:spLocks noChangeAspect="1" noChangeArrowheads="1"/>
          </p:cNvSpPr>
          <p:nvPr/>
        </p:nvSpPr>
        <p:spPr bwMode="auto">
          <a:xfrm>
            <a:off x="15557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ru-RU"/>
          </a:p>
        </p:txBody>
      </p:sp>
      <p:sp>
        <p:nvSpPr>
          <p:cNvPr id="5" name="Заголовок 4"/>
          <p:cNvSpPr>
            <a:spLocks noGrp="1"/>
          </p:cNvSpPr>
          <p:nvPr>
            <p:ph type="title"/>
          </p:nvPr>
        </p:nvSpPr>
        <p:spPr>
          <a:xfrm>
            <a:off x="457200" y="304800"/>
            <a:ext cx="8229600" cy="2163763"/>
          </a:xfrm>
        </p:spPr>
        <p:txBody>
          <a:bodyPr rtlCol="0">
            <a:normAutofit fontScale="90000"/>
          </a:bodyPr>
          <a:lstStyle/>
          <a:p>
            <a:pPr marL="457200" indent="-457200" algn="l" fontAlgn="auto">
              <a:spcAft>
                <a:spcPts val="0"/>
              </a:spcAft>
              <a:defRPr/>
            </a:pPr>
            <a:r>
              <a:rPr lang="ru-RU" sz="2200" b="1" u="sng" dirty="0" smtClean="0">
                <a:latin typeface="Times New Roman" pitchFamily="18" charset="0"/>
                <a:cs typeface="Times New Roman" pitchFamily="18" charset="0"/>
              </a:rPr>
              <a:t/>
            </a:r>
            <a:br>
              <a:rPr lang="ru-RU" sz="2200" b="1" u="sng" dirty="0" smtClean="0">
                <a:latin typeface="Times New Roman" pitchFamily="18" charset="0"/>
                <a:cs typeface="Times New Roman" pitchFamily="18" charset="0"/>
              </a:rPr>
            </a:br>
            <a:r>
              <a:rPr lang="ru-RU" sz="2200" b="1" u="sng" dirty="0" smtClean="0">
                <a:latin typeface="Times New Roman" pitchFamily="18" charset="0"/>
                <a:cs typeface="Times New Roman" pitchFamily="18" charset="0"/>
              </a:rPr>
              <a:t/>
            </a:r>
            <a:br>
              <a:rPr lang="ru-RU" sz="2200" b="1" u="sng" dirty="0" smtClean="0">
                <a:latin typeface="Times New Roman" pitchFamily="18" charset="0"/>
                <a:cs typeface="Times New Roman" pitchFamily="18" charset="0"/>
              </a:rPr>
            </a:br>
            <a:r>
              <a:rPr lang="ru-RU" sz="2200" b="1" u="sng" dirty="0" smtClean="0">
                <a:latin typeface="Times New Roman" pitchFamily="18" charset="0"/>
                <a:cs typeface="Times New Roman" pitchFamily="18" charset="0"/>
              </a:rPr>
              <a:t/>
            </a:r>
            <a:br>
              <a:rPr lang="ru-RU" sz="2200" b="1" u="sng" dirty="0" smtClean="0">
                <a:latin typeface="Times New Roman" pitchFamily="18" charset="0"/>
                <a:cs typeface="Times New Roman" pitchFamily="18" charset="0"/>
              </a:rPr>
            </a:br>
            <a:r>
              <a:rPr lang="ru-RU" sz="2200" b="1" u="sng" dirty="0" smtClean="0">
                <a:latin typeface="Times New Roman" pitchFamily="18" charset="0"/>
                <a:cs typeface="Times New Roman" pitchFamily="18" charset="0"/>
              </a:rPr>
              <a:t>ТЕМА 1. </a:t>
            </a:r>
            <a:r>
              <a:rPr lang="ru-RU" sz="2200" dirty="0" smtClean="0">
                <a:latin typeface="Times New Roman" pitchFamily="18" charset="0"/>
                <a:cs typeface="Times New Roman" pitchFamily="18" charset="0"/>
              </a:rPr>
              <a:t>Опишите фотографию.</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Не забудьте рассказать,</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-какими могут быть увлечения в зависимости от их тематической направленности;</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-что даёт человеку его увлечение;</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-в чём преимущества интеллектуальных увлечений;</a:t>
            </a:r>
            <a:br>
              <a:rPr lang="ru-RU" sz="2200" dirty="0" smtClean="0">
                <a:latin typeface="Times New Roman" pitchFamily="18" charset="0"/>
                <a:cs typeface="Times New Roman" pitchFamily="18" charset="0"/>
              </a:rPr>
            </a:br>
            <a:r>
              <a:rPr lang="ru-RU" sz="2200" dirty="0" smtClean="0">
                <a:latin typeface="Times New Roman" pitchFamily="18" charset="0"/>
                <a:cs typeface="Times New Roman" pitchFamily="18" charset="0"/>
              </a:rPr>
              <a:t>-опишите героев этого фотоснимка и их настроение.</a:t>
            </a:r>
            <a:r>
              <a:rPr lang="ru-RU" sz="2400" dirty="0" smtClean="0"/>
              <a:t/>
            </a:r>
            <a:br>
              <a:rPr lang="ru-RU" sz="2400" dirty="0" smtClean="0"/>
            </a:br>
            <a:endParaRPr lang="ru-RU" sz="2400" dirty="0"/>
          </a:p>
        </p:txBody>
      </p:sp>
      <p:pic>
        <p:nvPicPr>
          <p:cNvPr id="13317" name="Содержимое 6" descr="depositphotos_6429840-stock-photo-let-me-show-you-a.jpg"/>
          <p:cNvPicPr>
            <a:picLocks noGrp="1" noChangeAspect="1"/>
          </p:cNvPicPr>
          <p:nvPr>
            <p:ph idx="1"/>
          </p:nvPr>
        </p:nvPicPr>
        <p:blipFill>
          <a:blip r:embed="rId2">
            <a:extLst>
              <a:ext uri="{28A0092B-C50C-407E-A947-70E740481C1C}">
                <a14:useLocalDpi xmlns:a14="http://schemas.microsoft.com/office/drawing/2010/main" val="0"/>
              </a:ext>
            </a:extLst>
          </a:blip>
          <a:srcRect/>
          <a:stretch>
            <a:fillRect/>
          </a:stretch>
        </p:blipFill>
        <p:spPr>
          <a:xfrm>
            <a:off x="1828800" y="2819400"/>
            <a:ext cx="5257800" cy="3475038"/>
          </a:xfrm>
          <a:ln>
            <a:solidFill>
              <a:srgbClr val="C00000"/>
            </a:solidFill>
            <a:miter lim="800000"/>
            <a:headEnd/>
            <a:tailEnd/>
          </a:ln>
        </p:spPr>
      </p:pic>
    </p:spTree>
  </p:cSld>
  <p:clrMapOvr>
    <a:masterClrMapping/>
  </p:clrMapOvr>
  <p:transition spd="slow" advClick="0" advTm="160000">
    <p:wedge/>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5.8"/>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ushpin">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Pushpin">
      <a:majorFont>
        <a:latin typeface="Constantia"/>
        <a:ea typeface=""/>
        <a:cs typeface=""/>
        <a:font script="Jpan" typeface="HGS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Franklin Gothic Book"/>
        <a:ea typeface=""/>
        <a:cs typeface=""/>
        <a:font script="Grek" typeface="Arial"/>
        <a:font script="Cyrl" typeface="Arial"/>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tf00001177</Template>
  <TotalTime>472</TotalTime>
  <Words>586</Words>
  <Application>Microsoft Office PowerPoint</Application>
  <PresentationFormat>Экран (4:3)</PresentationFormat>
  <Paragraphs>100</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Pushpin</vt:lpstr>
      <vt:lpstr>                                                                          Готовимся к ОГЭ           Готовимся к ОГЭ Устное  собеседование  по русскому языку </vt:lpstr>
      <vt:lpstr>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ТЕМА 1. Опишите фотографию. Не забудьте рассказать, -какими могут быть увлечения в зависимости от их тематической направленности; -что даёт человеку его увлечение; -в чём преимущества интеллектуальных увлечений; -опишите героев этого фотоснимка и их настроение. </vt:lpstr>
      <vt:lpstr>Презентация PowerPoint</vt:lpstr>
      <vt:lpstr>Презентация PowerPoint</vt:lpstr>
      <vt:lpstr>Презентация PowerPoint</vt:lpstr>
      <vt:lpstr>Презентация PowerPoint</vt:lpstr>
      <vt:lpstr>Презентация PowerPoint</vt:lpstr>
      <vt:lpstr>                  Тест пройден.    Спасибо!      </vt:lpstr>
      <vt:lpstr>Литература</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Александр</dc:creator>
  <cp:lastModifiedBy>Фатима</cp:lastModifiedBy>
  <cp:revision>82</cp:revision>
  <dcterms:created xsi:type="dcterms:W3CDTF">2017-12-18T10:31:04Z</dcterms:created>
  <dcterms:modified xsi:type="dcterms:W3CDTF">2020-01-09T07:54:02Z</dcterms:modified>
</cp:coreProperties>
</file>