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54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E78AE7-2834-468E-A1F4-4C847F3C7425}" type="datetimeFigureOut">
              <a:rPr lang="ru-RU" smtClean="0"/>
              <a:pPr/>
              <a:t>11.01.2020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1E477-16F7-4B4A-AA10-49B1D398EC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E78AE7-2834-468E-A1F4-4C847F3C7425}" type="datetimeFigureOut">
              <a:rPr lang="ru-RU" smtClean="0"/>
              <a:pPr/>
              <a:t>11.01.2020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1E477-16F7-4B4A-AA10-49B1D398EC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E78AE7-2834-468E-A1F4-4C847F3C7425}" type="datetimeFigureOut">
              <a:rPr lang="ru-RU" smtClean="0"/>
              <a:pPr/>
              <a:t>11.01.2020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1E477-16F7-4B4A-AA10-49B1D398EC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E78AE7-2834-468E-A1F4-4C847F3C7425}" type="datetimeFigureOut">
              <a:rPr lang="ru-RU" smtClean="0"/>
              <a:pPr/>
              <a:t>11.01.2020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1E477-16F7-4B4A-AA10-49B1D398EC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E78AE7-2834-468E-A1F4-4C847F3C7425}" type="datetimeFigureOut">
              <a:rPr lang="ru-RU" smtClean="0"/>
              <a:pPr/>
              <a:t>11.01.2020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1E477-16F7-4B4A-AA10-49B1D398EC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E78AE7-2834-468E-A1F4-4C847F3C7425}" type="datetimeFigureOut">
              <a:rPr lang="ru-RU" smtClean="0"/>
              <a:pPr/>
              <a:t>11.01.2020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1E477-16F7-4B4A-AA10-49B1D398EC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E78AE7-2834-468E-A1F4-4C847F3C7425}" type="datetimeFigureOut">
              <a:rPr lang="ru-RU" smtClean="0"/>
              <a:pPr/>
              <a:t>11.01.2020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1E477-16F7-4B4A-AA10-49B1D398EC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E78AE7-2834-468E-A1F4-4C847F3C7425}" type="datetimeFigureOut">
              <a:rPr lang="ru-RU" smtClean="0"/>
              <a:pPr/>
              <a:t>11.01.2020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1E477-16F7-4B4A-AA10-49B1D398EC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E78AE7-2834-468E-A1F4-4C847F3C7425}" type="datetimeFigureOut">
              <a:rPr lang="ru-RU" smtClean="0"/>
              <a:pPr/>
              <a:t>11.01.2020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1E477-16F7-4B4A-AA10-49B1D398EC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E78AE7-2834-468E-A1F4-4C847F3C7425}" type="datetimeFigureOut">
              <a:rPr lang="ru-RU" smtClean="0"/>
              <a:pPr/>
              <a:t>11.01.2020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E1E477-16F7-4B4A-AA10-49B1D398EC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E78AE7-2834-468E-A1F4-4C847F3C7425}" type="datetimeFigureOut">
              <a:rPr lang="ru-RU" smtClean="0"/>
              <a:pPr/>
              <a:t>11.01.2020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C5E1E477-16F7-4B4A-AA10-49B1D398EC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5E78AE7-2834-468E-A1F4-4C847F3C7425}" type="datetimeFigureOut">
              <a:rPr lang="ru-RU" smtClean="0"/>
              <a:pPr/>
              <a:t>11.01.2020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5E1E477-16F7-4B4A-AA10-49B1D398EC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Admin\Desktop\суд королевы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404664"/>
            <a:ext cx="7851648" cy="3096344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/>
              <a:t>В какой сказке и кто нарушил право Зайца на неприкосновенность жилища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3573016"/>
            <a:ext cx="7854696" cy="140812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122" name="Picture 2" descr="C:\Users\Admin\Desktop\заяц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3429000"/>
            <a:ext cx="6192688" cy="29523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1484784"/>
            <a:ext cx="7851648" cy="3744416"/>
          </a:xfrm>
        </p:spPr>
        <p:txBody>
          <a:bodyPr>
            <a:normAutofit/>
          </a:bodyPr>
          <a:lstStyle/>
          <a:p>
            <a:r>
              <a:rPr lang="ru-RU" dirty="0" smtClean="0"/>
              <a:t>Кто из сказочных героев воспользовался правом на свободное передвижение?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Admin\Desktop\лягуш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2921496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/>
              <a:t>В какой сказке и кто нарушил право на свободное труд и держал героев в рабстве?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Admin\Desktop\карабас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5250"/>
            <a:ext cx="9144000" cy="6667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3281536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/>
              <a:t>Кто нарушил право на свободу и держал  несовершеннолетнего в холодном плену?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Admin\Desktop\королев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350" y="185738"/>
            <a:ext cx="8875713" cy="64865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dmin\Desktop\слайд 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20689"/>
            <a:ext cx="7772400" cy="1224135"/>
          </a:xfrm>
        </p:spPr>
        <p:txBody>
          <a:bodyPr/>
          <a:lstStyle/>
          <a:p>
            <a:pPr algn="ctr"/>
            <a:r>
              <a:rPr lang="ru-RU" dirty="0" smtClean="0"/>
              <a:t>План урока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7584" y="1844824"/>
            <a:ext cx="6944816" cy="2376264"/>
          </a:xfrm>
        </p:spPr>
        <p:txBody>
          <a:bodyPr>
            <a:normAutofit/>
          </a:bodyPr>
          <a:lstStyle/>
          <a:p>
            <a:pPr algn="l"/>
            <a:r>
              <a:rPr lang="ru-RU" dirty="0" smtClean="0">
                <a:solidFill>
                  <a:schemeClr val="tx1"/>
                </a:solidFill>
              </a:rPr>
              <a:t>Права и свободы человека и гражданина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</a:rPr>
              <a:t>Механизм защиты и реализации прав и свобод человека и гражданина 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</a:rPr>
              <a:t>Права ребенка и их защита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</a:rPr>
              <a:t>Нет прав без обязанностей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980728"/>
            <a:ext cx="7851648" cy="1296144"/>
          </a:xfrm>
        </p:spPr>
        <p:txBody>
          <a:bodyPr>
            <a:normAutofit/>
          </a:bodyPr>
          <a:lstStyle/>
          <a:p>
            <a:pPr algn="l"/>
            <a:r>
              <a:rPr lang="ru-RU" sz="2400" dirty="0" smtClean="0"/>
              <a:t>Что хочу, то ворочу !</a:t>
            </a:r>
            <a:br>
              <a:rPr lang="ru-RU" sz="2400" dirty="0" smtClean="0"/>
            </a:br>
            <a:r>
              <a:rPr lang="ru-RU" sz="2400" dirty="0" smtClean="0"/>
              <a:t>Долой любые законы и порядки</a:t>
            </a:r>
            <a:br>
              <a:rPr lang="ru-RU" sz="2400" dirty="0" smtClean="0"/>
            </a:br>
            <a:r>
              <a:rPr lang="ru-RU" sz="2400" dirty="0" smtClean="0"/>
              <a:t>грабь награбленное</a:t>
            </a:r>
            <a:endParaRPr lang="ru-RU" sz="2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l"/>
            <a:r>
              <a:rPr lang="ru-RU" sz="4000" dirty="0" smtClean="0"/>
              <a:t>Но свобода человека не означает вседозволенность !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Правовой статус гражданина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Личные права  и политические права- свобода слова, право на жизнь, безопасность и собственность 17-18 век.</a:t>
            </a:r>
          </a:p>
          <a:p>
            <a:r>
              <a:rPr lang="ru-RU" dirty="0" smtClean="0"/>
              <a:t>Социальные и экономические права – ограничение хозяев предприятий 19-20 века</a:t>
            </a:r>
          </a:p>
          <a:p>
            <a:r>
              <a:rPr lang="ru-RU" dirty="0" smtClean="0"/>
              <a:t>Коллективные права после Второй мировой войны</a:t>
            </a:r>
          </a:p>
          <a:p>
            <a:r>
              <a:rPr lang="ru-RU" dirty="0" smtClean="0"/>
              <a:t>( ГЛОБАЛЬНЫЕ ПРОБЛЕМЫ)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Admin\Desktop\00ПРАВО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/>
              <a:t>Заполните таблицу </a:t>
            </a:r>
            <a:endParaRPr lang="ru-RU" sz="3200" dirty="0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3042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Принцип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Характеристика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Всеобщность и естественность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Неотьемлемость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Неделимость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Равенство</a:t>
                      </a:r>
                      <a:r>
                        <a:rPr lang="ru-RU" baseline="0" dirty="0" smtClean="0"/>
                        <a:t> всех перед законом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Непосредственное воздействие</a:t>
                      </a:r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Гарантированность</a:t>
                      </a:r>
                      <a:r>
                        <a:rPr lang="ru-RU" baseline="0" dirty="0" smtClean="0"/>
                        <a:t> и государственная защита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49266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 Группа прав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Личные права жизнь, защита чести и достоинства , тайна переписки, неприкосновенность жилища</a:t>
            </a:r>
          </a:p>
          <a:p>
            <a:r>
              <a:rPr lang="ru-RU" dirty="0" smtClean="0"/>
              <a:t>Гражданские права гражданство, свободу передвижения, свобода совести, выбор места жительства</a:t>
            </a:r>
          </a:p>
          <a:p>
            <a:r>
              <a:rPr lang="ru-RU" dirty="0" smtClean="0"/>
              <a:t>Политические  избирать и быть избранным, управлять в государстве, политические объединения, на мирные собрания и шествия</a:t>
            </a:r>
          </a:p>
          <a:p>
            <a:r>
              <a:rPr lang="ru-RU" dirty="0" smtClean="0"/>
              <a:t>Юридические на защиту в суде, равенство перед законом, не произвольный арест, не давать показания против себя и своих близких, презумпция  не виновности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Экономические права на частную собственность, на наследование, на предпринимательство, на свободный труд</a:t>
            </a:r>
          </a:p>
          <a:p>
            <a:r>
              <a:rPr lang="ru-RU" dirty="0" smtClean="0"/>
              <a:t>Социальные  , на охрану здоровья, на социальное обеспечение, на отдых и досуг, на жилище</a:t>
            </a:r>
          </a:p>
          <a:p>
            <a:r>
              <a:rPr lang="ru-RU" dirty="0" smtClean="0"/>
              <a:t>Духовные на свободу слова и мысли , на свободу творчества, на защиту интеллектуальной собственности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55</TotalTime>
  <Words>270</Words>
  <Application>Microsoft Office PowerPoint</Application>
  <PresentationFormat>Экран (4:3)</PresentationFormat>
  <Paragraphs>34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Поток</vt:lpstr>
      <vt:lpstr>Слайд 1</vt:lpstr>
      <vt:lpstr>Слайд 2</vt:lpstr>
      <vt:lpstr>План урока</vt:lpstr>
      <vt:lpstr>Что хочу, то ворочу ! Долой любые законы и порядки грабь награбленное</vt:lpstr>
      <vt:lpstr>Правовой статус гражданина</vt:lpstr>
      <vt:lpstr>Слайд 6</vt:lpstr>
      <vt:lpstr>Заполните таблицу </vt:lpstr>
      <vt:lpstr> Группа прав</vt:lpstr>
      <vt:lpstr>Слайд 9</vt:lpstr>
      <vt:lpstr>В какой сказке и кто нарушил право Зайца на неприкосновенность жилища</vt:lpstr>
      <vt:lpstr>Кто из сказочных героев воспользовался правом на свободное передвижение? </vt:lpstr>
      <vt:lpstr>Слайд 12</vt:lpstr>
      <vt:lpstr>В какой сказке и кто нарушил право на свободное труд и держал героев в рабстве?</vt:lpstr>
      <vt:lpstr>Слайд 14</vt:lpstr>
      <vt:lpstr>Кто нарушил право на свободу и держал  несовершеннолетнего в холодном плену?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7</cp:revision>
  <dcterms:created xsi:type="dcterms:W3CDTF">2019-09-20T07:05:47Z</dcterms:created>
  <dcterms:modified xsi:type="dcterms:W3CDTF">2020-01-11T01:01:41Z</dcterms:modified>
</cp:coreProperties>
</file>