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73" r:id="rId6"/>
    <p:sldId id="261" r:id="rId7"/>
    <p:sldId id="260" r:id="rId8"/>
    <p:sldId id="272" r:id="rId9"/>
    <p:sldId id="262" r:id="rId10"/>
    <p:sldId id="263" r:id="rId11"/>
    <p:sldId id="265" r:id="rId12"/>
    <p:sldId id="264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дрей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713" autoAdjust="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17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4-24T14:47:18.961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47B890-A9E4-4067-8763-177FB7282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29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fld id="{51FA2A7C-4A68-41DA-8941-3AFC4693735C}" type="datetimeFigureOut">
              <a:rPr lang="ru-RU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683EA39-5687-4552-A400-820EFED59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0243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B94969B-8F3E-449F-9456-254E4ABEDFE8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077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B440B6E-6109-447C-95EB-D9D513D81D6E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10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824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9A01FAF-6BFD-4CE8-A66E-04101E932101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11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131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E5D09B5-4B1D-4DAF-B073-895D9327B48C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12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192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68CA70F-6AD3-4C9B-A9AC-AB8A1F1D2544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13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9020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DB15E12-81D0-4C6A-B23C-B36DB6D86C86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14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4275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A6341A0-4BCD-4D20-B605-29C6FB2BE58D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15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324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313EE2B-6F2F-46FF-BDF4-EB449B0C17B0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16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113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EBBF708-6442-4751-881E-76DD240041D6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17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68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836901E-020E-4EF4-B95D-86407ABD9DAB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700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8C1DFA2-0D56-4217-9415-50D9FFF15E94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420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E0B532-FB7E-44E9-B832-EC38D129F899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198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2C017E9-12F5-4E3E-BAB0-A38C76829D5F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5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521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E81CCE8-3B15-48C9-8A56-55630673B138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231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AEB55A3-77F9-4F91-9056-5C026ADBFF95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7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3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B44D4F9-BDEB-46A3-9C83-743DBD1B5B35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8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406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C5570B-90DB-4812-B7EE-C0CDC57BC13D}" type="slidenum">
              <a:rPr lang="ru-RU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9</a:t>
            </a:fld>
            <a:endParaRPr lang="ru-RU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329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32206-A829-44B3-889D-51862084A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464330"/>
      </p:ext>
    </p:extLst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52CF1-D22F-4388-A240-1FC0ED7BA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369523"/>
      </p:ext>
    </p:extLst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CB6CD-9303-4117-81FB-FD3256A62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222539"/>
      </p:ext>
    </p:extLst>
  </p:cSld>
  <p:clrMapOvr>
    <a:masterClrMapping/>
  </p:clrMapOvr>
  <p:transition spd="med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066800" y="4114800"/>
            <a:ext cx="7543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6F40A-E528-4BF1-AD25-ECCC6D3A2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773717"/>
      </p:ext>
    </p:extLst>
  </p:cSld>
  <p:clrMapOvr>
    <a:masterClrMapping/>
  </p:clrMapOvr>
  <p:transition spd="med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0668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8B9B3-CAE4-43A5-8DB1-F7001677B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35567"/>
      </p:ext>
    </p:extLst>
  </p:cSld>
  <p:clrMapOvr>
    <a:masterClrMapping/>
  </p:clrMapOvr>
  <p:transition spd="med"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0668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9A3B8-73C9-43EB-B337-A74CF4D52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873147"/>
      </p:ext>
    </p:extLst>
  </p:cSld>
  <p:clrMapOvr>
    <a:masterClrMapping/>
  </p:clrMapOvr>
  <p:transition spd="med">
    <p:newsfla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14900" y="1981200"/>
            <a:ext cx="3695700" cy="4114800"/>
          </a:xfrm>
        </p:spPr>
        <p:txBody>
          <a:bodyPr rtlCol="0"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57B45-DA4C-4D9A-A024-A979CA7E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029408"/>
      </p:ext>
    </p:extLst>
  </p:cSld>
  <p:clrMapOvr>
    <a:masterClrMapping/>
  </p:clrMapOvr>
  <p:transition spd="med">
    <p:newsfla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272FE-603F-4F1C-B484-2C97573B0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133166"/>
      </p:ext>
    </p:extLst>
  </p:cSld>
  <p:clrMapOvr>
    <a:masterClrMapping/>
  </p:clrMapOvr>
  <p:transition spd="med">
    <p:newsfla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E35F2-3F35-4781-A7AD-016D11904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881189"/>
      </p:ext>
    </p:extLst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8AC9C-E436-4469-85EA-B54D7D9C5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822858"/>
      </p:ext>
    </p:extLst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9362-FB4A-4C71-A5B1-BE4D2F82E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627304"/>
      </p:ext>
    </p:extLst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932FA-A6B9-43A7-8DFD-C4C01569F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67031"/>
      </p:ext>
    </p:extLst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05F70-3E6E-4567-AA4F-C871541C6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413553"/>
      </p:ext>
    </p:extLst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998B4-4B97-416C-AA7C-06241C460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534730"/>
      </p:ext>
    </p:extLst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395B9-30DE-4B59-A419-B4F5DD23D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192855"/>
      </p:ext>
    </p:extLst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336EB-7BE2-445F-9C94-78CC3B750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08509"/>
      </p:ext>
    </p:extLst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F01B9-B6C3-47F6-A53F-2F8999904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807150"/>
      </p:ext>
    </p:extLst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6575635-F3D2-47B6-BF85-0D1330D0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  <p:sldLayoutId id="2147484091" r:id="rId12"/>
    <p:sldLayoutId id="2147484092" r:id="rId13"/>
    <p:sldLayoutId id="2147484093" r:id="rId14"/>
    <p:sldLayoutId id="2147484094" r:id="rId15"/>
    <p:sldLayoutId id="2147484095" r:id="rId16"/>
    <p:sldLayoutId id="2147484096" r:id="rId17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857250" y="428625"/>
            <a:ext cx="7543800" cy="1431925"/>
          </a:xfrm>
        </p:spPr>
        <p:txBody>
          <a:bodyPr/>
          <a:lstStyle/>
          <a:p>
            <a:pPr eaLnBrk="1" hangingPunct="1"/>
            <a:r>
              <a:rPr lang="ru-RU" sz="2000" smtClean="0"/>
              <a:t> </a:t>
            </a:r>
          </a:p>
        </p:txBody>
      </p:sp>
      <p:sp>
        <p:nvSpPr>
          <p:cNvPr id="8195" name="Содержимое 5"/>
          <p:cNvSpPr>
            <a:spLocks noGrp="1"/>
          </p:cNvSpPr>
          <p:nvPr>
            <p:ph sz="quarter" idx="1"/>
          </p:nvPr>
        </p:nvSpPr>
        <p:spPr>
          <a:xfrm>
            <a:off x="395288" y="188913"/>
            <a:ext cx="8497887" cy="2232025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/>
              <a:t> Исследовательская работа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«Мой пушистый друг»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b="1" dirty="0" smtClean="0"/>
          </a:p>
        </p:txBody>
      </p:sp>
      <p:pic>
        <p:nvPicPr>
          <p:cNvPr id="4100" name="Picture 6" descr="Картинки по запросу кошка гиф пнг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89138"/>
            <a:ext cx="42037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Box 2"/>
          <p:cNvSpPr txBox="1">
            <a:spLocks noChangeArrowheads="1"/>
          </p:cNvSpPr>
          <p:nvPr/>
        </p:nvSpPr>
        <p:spPr bwMode="auto">
          <a:xfrm>
            <a:off x="4572000" y="4941888"/>
            <a:ext cx="4310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000" b="1">
                <a:latin typeface="Tahoma" panose="020B0604030504040204" pitchFamily="34" charset="0"/>
              </a:rPr>
              <a:t>Руководитель: Андриенко Л.А.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4541838" y="3900488"/>
            <a:ext cx="41449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000" b="1">
                <a:latin typeface="Tahoma" panose="020B0604030504040204" pitchFamily="34" charset="0"/>
              </a:rPr>
              <a:t>Выполнила: Давыдова Дарья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000" b="1">
                <a:latin typeface="Tahoma" panose="020B0604030504040204" pitchFamily="34" charset="0"/>
              </a:rPr>
              <a:t>Класс: 3А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-100013"/>
            <a:ext cx="7543800" cy="1225551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Анализ прочитанных книг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33338" y="1052513"/>
            <a:ext cx="4938713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В рацион котенка должны входить овощи, фрукты и зелень.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Нельзя давать кошке однообразную пищу.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Мясо и яйца желательно давать сырыми, так как сохраняются необходимые для кошки витамины.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У кошки всегда должна быть чистая посуда.</a:t>
            </a:r>
          </a:p>
        </p:txBody>
      </p:sp>
      <p:pic>
        <p:nvPicPr>
          <p:cNvPr id="22532" name="Picture 7" descr="Картинки по запросу кошка гиф пнг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25" y="1341438"/>
            <a:ext cx="4608513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304800"/>
            <a:ext cx="7681912" cy="143192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Информация из Интернета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700213"/>
            <a:ext cx="4675188" cy="46894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Обязательно регулярно расчесывать. Если этого не делать, кошка, вылизывая себя, проглатывает выпавшую шерсть. Проглоченные волосики накапливаются в желудке в виде тугих клубочков шерсти. У такой кошки болит живот и пропадает аппетит.</a:t>
            </a:r>
          </a:p>
        </p:txBody>
      </p:sp>
      <p:pic>
        <p:nvPicPr>
          <p:cNvPr id="24580" name="Picture 1" descr="IMG_104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3500" y="1928813"/>
            <a:ext cx="3738563" cy="4071937"/>
          </a:xfr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15888"/>
            <a:ext cx="7610475" cy="150018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из Интернета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524000"/>
            <a:ext cx="4214813" cy="41148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sz="2800" smtClean="0"/>
              <a:t>Кошки не нуждаются в купании. Они очень чистоплотны и сами следят за чистотой своей шубки.</a:t>
            </a:r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sz="2800" smtClean="0"/>
              <a:t>Если кошка сильно испачкалась ее можно осторожно искупать в теплой воде, следя, чтобы вода не попала в уши.</a:t>
            </a:r>
          </a:p>
        </p:txBody>
      </p:sp>
      <p:pic>
        <p:nvPicPr>
          <p:cNvPr id="13318" name="Picture 6" descr="Картинки по запросу кошка моется картинка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163" y="1628799"/>
            <a:ext cx="4830547" cy="39052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428625"/>
            <a:ext cx="8001000" cy="3365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Информация из энциклопедии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56100" y="1125538"/>
            <a:ext cx="424815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Кошки хорошо поддаются дрессировке. Можно научить приносить различные предметы, давать лапку или даже выполнять сложные трюки.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Кричать на кошку и бить ее вообще не допустимо это может испортить отношения с муркой.</a:t>
            </a:r>
          </a:p>
        </p:txBody>
      </p:sp>
      <p:pic>
        <p:nvPicPr>
          <p:cNvPr id="28676" name="Picture 7" descr="РУССКИЕ ГОЛУБЫЕ КОШКИ питомника БАГИРА Обои для рабочего стола коты кош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398462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304800"/>
            <a:ext cx="8001000" cy="53181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Информация из энциклопедии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268413"/>
            <a:ext cx="4214812" cy="47863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800" smtClean="0"/>
              <a:t>Каждая кошка способна издавать разнообразные звуки.</a:t>
            </a:r>
          </a:p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800" smtClean="0"/>
              <a:t>Открытый короткий звук выражает радость при виде близкого человека.</a:t>
            </a:r>
          </a:p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800" smtClean="0"/>
              <a:t>Громкий подавленный звук – чувство обиды.</a:t>
            </a:r>
          </a:p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800" smtClean="0"/>
              <a:t>Мурлыканье и «гудение» - говорит об удовлетворении.</a:t>
            </a:r>
          </a:p>
        </p:txBody>
      </p:sp>
      <p:sp>
        <p:nvSpPr>
          <p:cNvPr id="30724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5" name="Picture 5" descr="C:\Documents and Settings\Admin\Мои документы\МАМА\Кошка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125538"/>
            <a:ext cx="4143375" cy="4489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304800"/>
            <a:ext cx="8215312" cy="531813"/>
          </a:xfrm>
        </p:spPr>
        <p:txBody>
          <a:bodyPr/>
          <a:lstStyle/>
          <a:p>
            <a:pPr eaLnBrk="1" hangingPunct="1"/>
            <a:r>
              <a:rPr lang="ru-RU" sz="3600" b="1" smtClean="0"/>
              <a:t> </a:t>
            </a:r>
            <a:r>
              <a:rPr lang="ru-RU" sz="3600" b="1" smtClean="0">
                <a:solidFill>
                  <a:srgbClr val="FF0000"/>
                </a:solidFill>
              </a:rPr>
              <a:t>Информация из энциклопедии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81075"/>
            <a:ext cx="4679950" cy="540067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sz="4000" smtClean="0"/>
              <a:t>кошачий век дольше собачьего: многие живут по 20 лет и больше.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sz="4000" smtClean="0"/>
              <a:t>А одна кошка </a:t>
            </a:r>
            <a:r>
              <a:rPr lang="ru-RU" sz="4000" b="1" smtClean="0">
                <a:solidFill>
                  <a:srgbClr val="FF0000"/>
                </a:solidFill>
              </a:rPr>
              <a:t>прожила 35 лет</a:t>
            </a:r>
            <a:r>
              <a:rPr lang="ru-RU" sz="4000" smtClean="0">
                <a:solidFill>
                  <a:srgbClr val="FF0000"/>
                </a:solidFill>
              </a:rPr>
              <a:t>. </a:t>
            </a:r>
            <a:r>
              <a:rPr lang="ru-RU" sz="3600" b="1" i="1" smtClean="0">
                <a:solidFill>
                  <a:srgbClr val="00B050"/>
                </a:solidFill>
              </a:rPr>
              <a:t>Настоящий чемпион среди долгожителей</a:t>
            </a:r>
            <a:r>
              <a:rPr lang="ru-RU" sz="3600" b="1" smtClean="0">
                <a:solidFill>
                  <a:srgbClr val="00B050"/>
                </a:solidFill>
              </a:rPr>
              <a:t>!</a:t>
            </a:r>
          </a:p>
        </p:txBody>
      </p:sp>
      <p:pic>
        <p:nvPicPr>
          <p:cNvPr id="32772" name="Picture 6" descr="Задумчивая хитрая кошка, думает о своём, обои на рабочий стол, животные, кошки. обои для рабочего стола - с размерами x px скач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420938"/>
            <a:ext cx="3600450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74771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Заключение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341438"/>
            <a:ext cx="4351338" cy="54006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sz="2800" smtClean="0"/>
              <a:t>Кошки – удивительные существа. Они ласковы и преданы, изящны и нежны, элегантны и красивы. У них шелковистая шерсть, большие, светящиеся в полумраке глаза. С ними жизнь кажется беспокойной, но такой интересной и наполненной.</a:t>
            </a:r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sz="2800" smtClean="0"/>
              <a:t>Кошек нельзя не любить!</a:t>
            </a:r>
          </a:p>
        </p:txBody>
      </p:sp>
      <p:sp>
        <p:nvSpPr>
          <p:cNvPr id="34820" name="AutoShape 7" descr="Картинки по запросу кошка картинка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Tahoma" panose="020B0604030504040204" pitchFamily="34" charset="0"/>
            </a:endParaRPr>
          </a:p>
        </p:txBody>
      </p:sp>
      <p:sp>
        <p:nvSpPr>
          <p:cNvPr id="34821" name="AutoShape 9" descr="Картинки по запросу кошка картинка"/>
          <p:cNvSpPr>
            <a:spLocks noChangeAspect="1" noChangeArrowheads="1"/>
          </p:cNvSpPr>
          <p:nvPr/>
        </p:nvSpPr>
        <p:spPr bwMode="auto">
          <a:xfrm>
            <a:off x="31591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Tahoma" panose="020B0604030504040204" pitchFamily="34" charset="0"/>
            </a:endParaRPr>
          </a:p>
        </p:txBody>
      </p:sp>
      <p:sp>
        <p:nvSpPr>
          <p:cNvPr id="34822" name="AutoShape 11" descr="Картинки по запросу кошка картинка"/>
          <p:cNvSpPr>
            <a:spLocks noChangeAspect="1" noChangeArrowheads="1"/>
          </p:cNvSpPr>
          <p:nvPr/>
        </p:nvSpPr>
        <p:spPr bwMode="auto">
          <a:xfrm>
            <a:off x="46831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Tahoma" panose="020B0604030504040204" pitchFamily="34" charset="0"/>
            </a:endParaRPr>
          </a:p>
        </p:txBody>
      </p:sp>
      <p:pic>
        <p:nvPicPr>
          <p:cNvPr id="12" name="Picture 6" descr="Обои Кошки ( Коты ) Животные Фото 1637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5184577" cy="38880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26988"/>
            <a:ext cx="7224712" cy="20875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Спасибо</a:t>
            </a:r>
            <a:b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 за внимание!</a:t>
            </a:r>
          </a:p>
        </p:txBody>
      </p:sp>
      <p:pic>
        <p:nvPicPr>
          <p:cNvPr id="4" name="Picture 13" descr="Картинки по запросу кошка карти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6953250" cy="46291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381000" y="1125538"/>
            <a:ext cx="8785225" cy="35734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4400" b="1" i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i="1" dirty="0" smtClean="0">
                <a:solidFill>
                  <a:srgbClr val="FF0000"/>
                </a:solidFill>
              </a:rPr>
              <a:t>«У кого есть кошка, тот может не бояться одиночества»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		</a:t>
            </a:r>
          </a:p>
          <a:p>
            <a:pPr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/>
              <a:t>Даниель Дефо</a:t>
            </a: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827088" y="115888"/>
            <a:ext cx="7543800" cy="8651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я выбрала эту тему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288" y="1484313"/>
            <a:ext cx="4321175" cy="47529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mtClean="0"/>
              <a:t>Я очень люблю домашних животных.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/>
              <a:t>Я хочу взять на воспитание котенка.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/>
              <a:t>Они повышают настроение, спасают от одиночества и своим забавным поведением вызывают у человека улыбку.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268760"/>
            <a:ext cx="3834581" cy="483747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543800" cy="90011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557338"/>
            <a:ext cx="7634287" cy="1439862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информацию о кошках.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099" y="3212976"/>
            <a:ext cx="3529584" cy="2645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543800" cy="90011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исследования: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268413"/>
            <a:ext cx="8064500" cy="3097212"/>
          </a:xfrm>
        </p:spPr>
        <p:txBody>
          <a:bodyPr/>
          <a:lstStyle/>
          <a:p>
            <a:pPr marL="742950" indent="-742950" eaLnBrk="1" hangingPunct="1">
              <a:buFont typeface="Calibri" panose="020F0502020204030204" pitchFamily="34" charset="0"/>
              <a:buAutoNum type="arabicPeriod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 породах кошек.</a:t>
            </a:r>
          </a:p>
          <a:p>
            <a:pPr marL="742950" indent="-742950" eaLnBrk="1" hangingPunct="1">
              <a:buFont typeface="Calibri" panose="020F0502020204030204" pitchFamily="34" charset="0"/>
              <a:buAutoNum type="arabicPeriod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как воспитать котёнка.</a:t>
            </a:r>
          </a:p>
          <a:p>
            <a:pPr marL="742950" indent="-742950" eaLnBrk="1" hangingPunct="1">
              <a:buFont typeface="Calibri" panose="020F0502020204030204" pitchFamily="34" charset="0"/>
              <a:buAutoNum type="arabicPeriod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можно ли научиться понимать кошачий язык.</a:t>
            </a:r>
          </a:p>
          <a:p>
            <a:pPr marL="742950" indent="-742950" eaLnBrk="1" hangingPunct="1">
              <a:buFont typeface="Calibri" panose="020F0502020204030204" pitchFamily="34" charset="0"/>
              <a:buAutoNum type="arabicPeriod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возраст жизни  кошек.</a:t>
            </a:r>
          </a:p>
        </p:txBody>
      </p:sp>
      <p:pic>
        <p:nvPicPr>
          <p:cNvPr id="1229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988" y="3789363"/>
            <a:ext cx="4227512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04800"/>
            <a:ext cx="8142287" cy="74771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Гипотеза исследования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557338"/>
            <a:ext cx="4222750" cy="4538662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sz="2800" smtClean="0"/>
              <a:t>Предположим у кошки очень свободолюбивый и независимый характер: хотя она и живет вместе с человеком, но при этом всегда гуляет сама по себе, никому не подчиняясь.</a:t>
            </a:r>
          </a:p>
        </p:txBody>
      </p:sp>
      <p:pic>
        <p:nvPicPr>
          <p:cNvPr id="717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187550"/>
            <a:ext cx="4057650" cy="3041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04800"/>
            <a:ext cx="8215312" cy="676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План исследования: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96975"/>
            <a:ext cx="4148137" cy="5111750"/>
          </a:xfrm>
        </p:spPr>
        <p:txBody>
          <a:bodyPr/>
          <a:lstStyle/>
          <a:p>
            <a:pPr eaLnBrk="1" hangingPunct="1"/>
            <a:r>
              <a:rPr lang="ru-RU" sz="2800" smtClean="0"/>
              <a:t>Обратиться в детскую библиотеку.</a:t>
            </a:r>
          </a:p>
          <a:p>
            <a:pPr eaLnBrk="1" hangingPunct="1"/>
            <a:r>
              <a:rPr lang="ru-RU" sz="2800" smtClean="0"/>
              <a:t>Прочитать энциклопедию «300 вопросов и ответов о домашних животных.»</a:t>
            </a:r>
          </a:p>
          <a:p>
            <a:pPr eaLnBrk="1" hangingPunct="1"/>
            <a:r>
              <a:rPr lang="ru-RU" sz="2800" smtClean="0"/>
              <a:t>Посмотреть информацию в Интернете.</a:t>
            </a:r>
          </a:p>
        </p:txBody>
      </p:sp>
      <p:pic>
        <p:nvPicPr>
          <p:cNvPr id="8196" name="Picture 6" descr="Скачать обои серый, Животные, котенок, рыжий, кот - картинка #12262 c разрешением 1920x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196975"/>
            <a:ext cx="4187825" cy="4319588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15001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Породы кошек</a:t>
            </a:r>
            <a:br>
              <a:rPr lang="ru-RU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dirty="0" smtClean="0"/>
              <a:t>насчитывают более 30 пород кошек, не считая огромного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 smtClean="0"/>
              <a:t>количества цветовых вариаций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8435" name="Picture 2" descr="C:\Documents and Settings\Admin\Мои документы\МАМА\p00156i.bm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811338"/>
            <a:ext cx="1771650" cy="2043112"/>
          </a:xfrm>
          <a:noFill/>
        </p:spPr>
      </p:pic>
      <p:pic>
        <p:nvPicPr>
          <p:cNvPr id="18436" name="Picture 3" descr="C:\Documents and Settings\Admin\Мои документы\МАМА\KITTY0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857375"/>
            <a:ext cx="2071687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 descr="C:\Documents and Settings\Admin\Мои документы\МАМА\p00160i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857375"/>
            <a:ext cx="1928812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5" descr="C:\Documents and Settings\Admin\Мои документы\МАМА\Кошка.bm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1857375"/>
            <a:ext cx="20002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6" descr="C:\Documents and Settings\Admin\Мои документы\МАМА\CAT001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854450"/>
            <a:ext cx="1928812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7" descr="C:\Documents and Settings\Admin\Мои документы\МАМА\021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3857625"/>
            <a:ext cx="2000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8" descr="C:\Documents and Settings\Admin\Мои документы\МАМА\KITTY04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857625"/>
            <a:ext cx="2357437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9" descr="C:\Documents and Settings\Admin\Мои документы\МАМА\CAT000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857625"/>
            <a:ext cx="1857375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1036638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Анализ прочитанных книг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84313"/>
            <a:ext cx="4716462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Котенка лучше брать в возрасте 10-11 недель, когда у него есть молочные зубки.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Кормить котика нужно сначала 3-4 раза в день, а когда он подрастет -2 раза.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Пища должна быть свежей и разнообразной.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Мясо, рыба и коровье молоко необходимы как источник белка.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Дать котенку побольше игрушек, чтобы ему не было скучно. Играть с ним почаще.</a:t>
            </a:r>
          </a:p>
        </p:txBody>
      </p:sp>
      <p:pic>
        <p:nvPicPr>
          <p:cNvPr id="20484" name="Picture 7" descr="Картинки по запросу кошка гиф пнг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981075"/>
            <a:ext cx="4824413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809</TotalTime>
  <Words>524</Words>
  <Application>Microsoft Office PowerPoint</Application>
  <PresentationFormat>Экран (4:3)</PresentationFormat>
  <Paragraphs>77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Tahoma</vt:lpstr>
      <vt:lpstr>Arial</vt:lpstr>
      <vt:lpstr>Calibri</vt:lpstr>
      <vt:lpstr>Wingdings</vt:lpstr>
      <vt:lpstr>Times New Roman</vt:lpstr>
      <vt:lpstr>Тема Office</vt:lpstr>
      <vt:lpstr> </vt:lpstr>
      <vt:lpstr>Презентация PowerPoint</vt:lpstr>
      <vt:lpstr>Почему я выбрала эту тему</vt:lpstr>
      <vt:lpstr>Цель исследования:</vt:lpstr>
      <vt:lpstr>Задачи исследования:</vt:lpstr>
      <vt:lpstr>Гипотеза исследования</vt:lpstr>
      <vt:lpstr>План исследования:</vt:lpstr>
      <vt:lpstr>Породы кошек  насчитывают более 30 пород кошек, не считая огромного  количества цветовых вариаций </vt:lpstr>
      <vt:lpstr>Анализ прочитанных книг</vt:lpstr>
      <vt:lpstr>Анализ прочитанных книг</vt:lpstr>
      <vt:lpstr>Информация из Интернета</vt:lpstr>
      <vt:lpstr>Информация из Интернета</vt:lpstr>
      <vt:lpstr>Информация из энциклопедии</vt:lpstr>
      <vt:lpstr>Информация из энциклопедии</vt:lpstr>
      <vt:lpstr> Информация из энциклопедии</vt:lpstr>
      <vt:lpstr>Заключение </vt:lpstr>
      <vt:lpstr>Спасибо 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«Целинная средняя (полная) общеобразовательная школа №2»</dc:title>
  <dc:creator>dom</dc:creator>
  <cp:lastModifiedBy>Ольга А. Салеева</cp:lastModifiedBy>
  <cp:revision>78</cp:revision>
  <dcterms:created xsi:type="dcterms:W3CDTF">2010-01-23T13:09:03Z</dcterms:created>
  <dcterms:modified xsi:type="dcterms:W3CDTF">2019-12-18T10:23:12Z</dcterms:modified>
</cp:coreProperties>
</file>