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9" r:id="rId9"/>
    <p:sldId id="266" r:id="rId10"/>
    <p:sldId id="268" r:id="rId11"/>
    <p:sldId id="267" r:id="rId12"/>
    <p:sldId id="265" r:id="rId13"/>
    <p:sldId id="275" r:id="rId14"/>
    <p:sldId id="274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1857387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latin typeface="Arial" pitchFamily="34" charset="0"/>
                <a:cs typeface="Arial" pitchFamily="34" charset="0"/>
              </a:rPr>
              <a:t>В гости к бабушке.</a:t>
            </a:r>
            <a:endParaRPr lang="ru-RU" sz="5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324851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383536"/>
            <a:ext cx="9144000" cy="4474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6860105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11" y="1285860"/>
            <a:ext cx="8501090" cy="5143536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i844130737686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1142984"/>
            <a:ext cx="7572427" cy="498317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roost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714356"/>
            <a:ext cx="7000924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07731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1571612"/>
            <a:ext cx="3957654" cy="42108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921683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3" y="1071546"/>
            <a:ext cx="3827664" cy="50546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i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90675" y="1935162"/>
            <a:ext cx="5962650" cy="4467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setwalls.ru-599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1773618"/>
            <a:ext cx="6215106" cy="40128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babush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714356"/>
            <a:ext cx="6500858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Dogs-dogs-16761964-1024-76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asuta-din-lemn-de-pin-m-77x82x88cm-trixie-39531-303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1538" y="387458"/>
            <a:ext cx="6572296" cy="6041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9021eb3bb15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0162" y="1882775"/>
            <a:ext cx="790367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Игра « Отгадай чей голосок?»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dom_zhivotny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5295" y="1882775"/>
            <a:ext cx="7533409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40257599_1237560647_vk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1600200"/>
            <a:ext cx="3913513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labgi0l12918799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714356"/>
            <a:ext cx="7715304" cy="54118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</TotalTime>
  <Words>11</Words>
  <Application>Microsoft Office PowerPoint</Application>
  <PresentationFormat>Экран (4:3)</PresentationFormat>
  <Paragraphs>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Яркая</vt:lpstr>
      <vt:lpstr>В гости к бабушке.</vt:lpstr>
      <vt:lpstr>Слайд 2</vt:lpstr>
      <vt:lpstr>Слайд 3</vt:lpstr>
      <vt:lpstr>Слайд 4</vt:lpstr>
      <vt:lpstr>Слайд 5</vt:lpstr>
      <vt:lpstr>Слайд 6</vt:lpstr>
      <vt:lpstr>Игра « Отгадай чей голосок?»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гости к бабушке.</dc:title>
  <dc:creator>машенька</dc:creator>
  <cp:lastModifiedBy>svyaznoy</cp:lastModifiedBy>
  <cp:revision>7</cp:revision>
  <dcterms:created xsi:type="dcterms:W3CDTF">2015-03-24T16:49:57Z</dcterms:created>
  <dcterms:modified xsi:type="dcterms:W3CDTF">2015-04-02T17:02:49Z</dcterms:modified>
</cp:coreProperties>
</file>