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6" r:id="rId2"/>
    <p:sldId id="257" r:id="rId3"/>
    <p:sldId id="258" r:id="rId4"/>
    <p:sldId id="259" r:id="rId5"/>
    <p:sldId id="265" r:id="rId6"/>
    <p:sldId id="260" r:id="rId7"/>
    <p:sldId id="261" r:id="rId8"/>
    <p:sldId id="262" r:id="rId9"/>
    <p:sldId id="263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0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DAE7DB5-646A-4E0A-A850-85B4F94138A1}" type="datetimeFigureOut">
              <a:rPr lang="ru-RU" smtClean="0"/>
              <a:t>04.12.2013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0EA1A0-AA1A-46C7-B191-07370B8699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AE7DB5-646A-4E0A-A850-85B4F94138A1}" type="datetimeFigureOut">
              <a:rPr lang="ru-RU" smtClean="0"/>
              <a:t>04.12.2013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0EA1A0-AA1A-46C7-B191-07370B8699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AE7DB5-646A-4E0A-A850-85B4F94138A1}" type="datetimeFigureOut">
              <a:rPr lang="ru-RU" smtClean="0"/>
              <a:t>04.12.2013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0EA1A0-AA1A-46C7-B191-07370B8699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AE7DB5-646A-4E0A-A850-85B4F94138A1}" type="datetimeFigureOut">
              <a:rPr lang="ru-RU" smtClean="0"/>
              <a:t>04.12.2013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0EA1A0-AA1A-46C7-B191-07370B8699D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AE7DB5-646A-4E0A-A850-85B4F94138A1}" type="datetimeFigureOut">
              <a:rPr lang="ru-RU" smtClean="0"/>
              <a:t>04.12.2013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0EA1A0-AA1A-46C7-B191-07370B8699D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AE7DB5-646A-4E0A-A850-85B4F94138A1}" type="datetimeFigureOut">
              <a:rPr lang="ru-RU" smtClean="0"/>
              <a:t>04.12.2013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0EA1A0-AA1A-46C7-B191-07370B8699D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AE7DB5-646A-4E0A-A850-85B4F94138A1}" type="datetimeFigureOut">
              <a:rPr lang="ru-RU" smtClean="0"/>
              <a:t>04.12.2013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0EA1A0-AA1A-46C7-B191-07370B8699D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AE7DB5-646A-4E0A-A850-85B4F94138A1}" type="datetimeFigureOut">
              <a:rPr lang="ru-RU" smtClean="0"/>
              <a:t>04.12.2013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0EA1A0-AA1A-46C7-B191-07370B8699D4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DAE7DB5-646A-4E0A-A850-85B4F94138A1}" type="datetimeFigureOut">
              <a:rPr lang="ru-RU" smtClean="0"/>
              <a:t>04.12.2013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0EA1A0-AA1A-46C7-B191-07370B8699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DAE7DB5-646A-4E0A-A850-85B4F94138A1}" type="datetimeFigureOut">
              <a:rPr lang="ru-RU" smtClean="0"/>
              <a:t>04.12.2013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0EA1A0-AA1A-46C7-B191-07370B8699D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DAE7DB5-646A-4E0A-A850-85B4F94138A1}" type="datetimeFigureOut">
              <a:rPr lang="ru-RU" smtClean="0"/>
              <a:t>04.12.2013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0EA1A0-AA1A-46C7-B191-07370B8699D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DAE7DB5-646A-4E0A-A850-85B4F94138A1}" type="datetimeFigureOut">
              <a:rPr lang="ru-RU" smtClean="0"/>
              <a:t>04.12.2013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0EA1A0-AA1A-46C7-B191-07370B8699D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2286015"/>
          </a:xfrm>
        </p:spPr>
        <p:txBody>
          <a:bodyPr>
            <a:normAutofit/>
          </a:bodyPr>
          <a:lstStyle/>
          <a:p>
            <a:r>
              <a:rPr lang="ru-RU" dirty="0" smtClean="0"/>
              <a:t>Как научить ребёнка писать сочинение.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Учитель  </a:t>
            </a:r>
            <a:r>
              <a:rPr lang="ru-RU" dirty="0" err="1" smtClean="0"/>
              <a:t>нач.кл</a:t>
            </a:r>
            <a:r>
              <a:rPr lang="ru-RU" dirty="0" smtClean="0"/>
              <a:t>.</a:t>
            </a:r>
          </a:p>
          <a:p>
            <a:r>
              <a:rPr lang="ru-RU" dirty="0" smtClean="0"/>
              <a:t>Мельникова Н.В.</a:t>
            </a:r>
            <a:endParaRPr lang="ru-RU" dirty="0"/>
          </a:p>
        </p:txBody>
      </p:sp>
      <p:pic>
        <p:nvPicPr>
          <p:cNvPr id="4" name="Рисунок 3" descr="hohmodrom_51558715_45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1857364"/>
            <a:ext cx="3429024" cy="3143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721563"/>
          </a:xfrm>
        </p:spPr>
        <p:txBody>
          <a:bodyPr/>
          <a:lstStyle/>
          <a:p>
            <a:r>
              <a:rPr lang="ru-RU" i="1" dirty="0" smtClean="0"/>
              <a:t>Для успешного выполнения творческой работы необходимо внимательно слушать рекомендации учителя к каждому виду творческой работы. А потому, нужно убедить ребенка в том, что слушать учителя на уроке если и не обязательно, то ОЧЕНЬ ЖЕЛАТЕЛЬНО. Ведь от этого будет зависеть успешность ребенка!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400" dirty="0"/>
          </a:p>
        </p:txBody>
      </p:sp>
      <p:pic>
        <p:nvPicPr>
          <p:cNvPr id="5" name="Рисунок 4" descr="88c57e7cfc961dc6bf563cf5f93d2a41_x102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7554" y="3714752"/>
            <a:ext cx="5786446" cy="314324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Картины развивают наблюдательность, воображение учащихся, учат понимать </a:t>
            </a:r>
            <a:r>
              <a:rPr lang="ru-RU" dirty="0" smtClean="0"/>
              <a:t>искусство </a:t>
            </a:r>
            <a:r>
              <a:rPr lang="ru-RU" dirty="0" smtClean="0"/>
              <a:t>живописи. 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Сочинение по картине.</a:t>
            </a:r>
            <a:endParaRPr lang="ru-RU" dirty="0"/>
          </a:p>
        </p:txBody>
      </p:sp>
      <p:pic>
        <p:nvPicPr>
          <p:cNvPr id="4" name="Рисунок 3" descr="400_F_16410285_OYQpAIqxSMuJ3sufCOsXAWyCDuD9d9m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4000" y="2857496"/>
            <a:ext cx="5080000" cy="3571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- </a:t>
            </a:r>
            <a:r>
              <a:rPr lang="ru-RU" dirty="0" smtClean="0"/>
              <a:t>повествовательные сочинения по серии картин или по картинному плану;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повествовательные сочинения по одной картине, где картина дает толчок воображению, отражая лишь один момент сюжета;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- описание картины. 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/>
              <a:t>Сочинения по картинам делятся на три основных вида: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77589569_large_0_24426_49a18d1a_X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562" y="3929066"/>
            <a:ext cx="4643438" cy="26146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во-первых, тему картины (что на ней изображено);</a:t>
            </a:r>
          </a:p>
          <a:p>
            <a:r>
              <a:rPr lang="ru-RU" dirty="0" smtClean="0"/>
              <a:t> во-вторых, ее композицию, передний план, задний план, расположение предметов;</a:t>
            </a:r>
          </a:p>
          <a:p>
            <a:r>
              <a:rPr lang="ru-RU" dirty="0" smtClean="0"/>
              <a:t> в-третьих, действующих лиц, действие, если оно есть; наконец, идейный смысл, «настроение» картины.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В начальных классах дети описывают картину по вопросам, выявляя,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" name="Рисунок 3" descr="old-writing-script-with-ink-feather-too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752" y="4500570"/>
            <a:ext cx="3643338" cy="23574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umor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428604"/>
            <a:ext cx="8358246" cy="585791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7118324_1360210695_0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571480"/>
            <a:ext cx="8358246" cy="5786479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360219739_sochinenie_1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1428736"/>
            <a:ext cx="7214995" cy="471490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360219774_sochinenie_0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571480"/>
            <a:ext cx="8143932" cy="564360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360219989_sochinenie_2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500042"/>
            <a:ext cx="8215370" cy="585791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79</TotalTime>
  <Words>155</Words>
  <Application>Microsoft Office PowerPoint</Application>
  <PresentationFormat>Экран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Открытая</vt:lpstr>
      <vt:lpstr>Как научить ребёнка писать сочинение. </vt:lpstr>
      <vt:lpstr>Сочинение по картине.</vt:lpstr>
      <vt:lpstr>Сочинения по картинам делятся на три основных вида: </vt:lpstr>
      <vt:lpstr>В начальных классах дети описывают картину по вопросам, выявляя, 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научить ребёнка писать   сочинение</dc:title>
  <dc:creator>NADEJDA</dc:creator>
  <cp:lastModifiedBy>NADEJDA</cp:lastModifiedBy>
  <cp:revision>8</cp:revision>
  <dcterms:created xsi:type="dcterms:W3CDTF">2013-12-04T11:06:01Z</dcterms:created>
  <dcterms:modified xsi:type="dcterms:W3CDTF">2013-12-04T12:25:28Z</dcterms:modified>
</cp:coreProperties>
</file>