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CFBF4A9-0A20-4EB5-A577-E1CEFB47414C}" type="datetimeFigureOut">
              <a:rPr lang="ru-RU" smtClean="0"/>
              <a:t>03.05.2016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969E274-2056-4513-B1E8-AEA685FD3AB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2420888"/>
            <a:ext cx="8031368" cy="3217912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Мировой океан 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ihiy-oke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74500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7348" cy="6858000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ndijskij-okean-interesnye-fak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0360" y="0"/>
            <a:ext cx="9204360" cy="6858000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94-e141863181368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251484" cy="6741368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Тихий океан 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Площадь:</a:t>
            </a:r>
            <a:r>
              <a:rPr lang="ru-RU" sz="4400" dirty="0" smtClean="0"/>
              <a:t> 180 </a:t>
            </a:r>
            <a:r>
              <a:rPr lang="ru-RU" sz="4400" dirty="0" err="1" smtClean="0"/>
              <a:t>млн</a:t>
            </a:r>
            <a:r>
              <a:rPr lang="ru-RU" sz="4400" dirty="0" smtClean="0"/>
              <a:t> км</a:t>
            </a:r>
            <a:r>
              <a:rPr lang="ru-RU" sz="4400" baseline="30000" dirty="0" smtClean="0"/>
              <a:t>2</a:t>
            </a:r>
            <a:r>
              <a:rPr lang="ru-RU" sz="4400" dirty="0" smtClean="0"/>
              <a:t>.</a:t>
            </a:r>
          </a:p>
          <a:p>
            <a:r>
              <a:rPr lang="ru-RU" sz="4400" b="1" dirty="0" smtClean="0"/>
              <a:t>Максимальная </a:t>
            </a:r>
            <a:r>
              <a:rPr lang="ru-RU" sz="4400" b="1" dirty="0" smtClean="0"/>
              <a:t>глубина: </a:t>
            </a:r>
            <a:r>
              <a:rPr lang="ru-RU" sz="4400" dirty="0" smtClean="0"/>
              <a:t>11 </a:t>
            </a:r>
            <a:r>
              <a:rPr lang="ru-RU" sz="4400" dirty="0" smtClean="0"/>
              <a:t>034 м.</a:t>
            </a:r>
            <a:endParaRPr lang="ru-RU" sz="4400" b="1" dirty="0" smtClean="0"/>
          </a:p>
          <a:p>
            <a:r>
              <a:rPr lang="ru-RU" sz="4400" b="1" dirty="0" smtClean="0"/>
              <a:t>Максимальная </a:t>
            </a:r>
            <a:r>
              <a:rPr lang="ru-RU" sz="4400" b="1" dirty="0" smtClean="0"/>
              <a:t>зафиксированная высота волны:</a:t>
            </a:r>
            <a:r>
              <a:rPr lang="ru-RU" sz="4400" dirty="0" smtClean="0"/>
              <a:t> 34 м (в 1933 году).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6533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467600" cy="648072"/>
          </a:xfrm>
        </p:spPr>
        <p:txBody>
          <a:bodyPr>
            <a:noAutofit/>
          </a:bodyPr>
          <a:lstStyle/>
          <a:p>
            <a:r>
              <a:rPr lang="ru-RU" sz="7200" dirty="0" smtClean="0"/>
              <a:t>Атлантический океан 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7920880" cy="4597971"/>
          </a:xfrm>
        </p:spPr>
        <p:txBody>
          <a:bodyPr/>
          <a:lstStyle/>
          <a:p>
            <a:r>
              <a:rPr lang="ru-RU" sz="3600" dirty="0" smtClean="0"/>
              <a:t>Площадь: 91,66 </a:t>
            </a:r>
            <a:r>
              <a:rPr lang="ru-RU" sz="3600" dirty="0" err="1" smtClean="0"/>
              <a:t>млн</a:t>
            </a:r>
            <a:r>
              <a:rPr lang="ru-RU" sz="3600" dirty="0" smtClean="0"/>
              <a:t> км²</a:t>
            </a:r>
          </a:p>
          <a:p>
            <a:r>
              <a:rPr lang="ru-RU" sz="3600" dirty="0" smtClean="0"/>
              <a:t>Объём: 329,66 </a:t>
            </a:r>
            <a:r>
              <a:rPr lang="ru-RU" sz="3600" dirty="0" err="1" smtClean="0"/>
              <a:t>млн</a:t>
            </a:r>
            <a:r>
              <a:rPr lang="ru-RU" sz="3600" dirty="0" smtClean="0"/>
              <a:t> км³</a:t>
            </a:r>
          </a:p>
          <a:p>
            <a:r>
              <a:rPr lang="ru-RU" sz="3600" dirty="0" smtClean="0"/>
              <a:t>Протяженность (с севера на юг): около 20 000 км.</a:t>
            </a:r>
          </a:p>
          <a:p>
            <a:r>
              <a:rPr lang="ru-RU" sz="3600" dirty="0" smtClean="0"/>
              <a:t>Наименьшая ширина (с востока на запад): 2800 км.</a:t>
            </a:r>
          </a:p>
          <a:p>
            <a:r>
              <a:rPr lang="ru-RU" sz="3600" dirty="0" smtClean="0"/>
              <a:t>Наибольшая ширина: 13 500 км.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tlantica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Индийский океан 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363272" cy="496855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Площадь: 76 </a:t>
            </a:r>
            <a:r>
              <a:rPr lang="ru-RU" sz="3600" dirty="0" smtClean="0"/>
              <a:t>174 тыс</a:t>
            </a:r>
            <a:r>
              <a:rPr lang="ru-RU" sz="3600" dirty="0" smtClean="0"/>
              <a:t>.</a:t>
            </a:r>
            <a:r>
              <a:rPr lang="ru-RU" sz="3600" dirty="0" smtClean="0"/>
              <a:t> </a:t>
            </a:r>
            <a:r>
              <a:rPr lang="ru-RU" sz="3600" dirty="0" smtClean="0"/>
              <a:t>км²</a:t>
            </a:r>
          </a:p>
          <a:p>
            <a:r>
              <a:rPr lang="ru-RU" sz="3600" dirty="0" smtClean="0"/>
              <a:t>Объём: 282 </a:t>
            </a:r>
            <a:r>
              <a:rPr lang="ru-RU" sz="3600" dirty="0" smtClean="0"/>
              <a:t>650 тыс. </a:t>
            </a:r>
            <a:r>
              <a:rPr lang="ru-RU" sz="3600" dirty="0" smtClean="0"/>
              <a:t>км³</a:t>
            </a:r>
          </a:p>
          <a:p>
            <a:r>
              <a:rPr lang="ru-RU" sz="3600" dirty="0" smtClean="0"/>
              <a:t>Средняя глубина: 3872 м.</a:t>
            </a:r>
          </a:p>
          <a:p>
            <a:r>
              <a:rPr lang="ru-RU" sz="3600" dirty="0" smtClean="0"/>
              <a:t>Наибольшая глубина: 7258 м (около о. Ява (Индонезия)).</a:t>
            </a:r>
          </a:p>
          <a:p>
            <a:r>
              <a:rPr lang="ru-RU" sz="3600" dirty="0" smtClean="0"/>
              <a:t>Протяженность: 3100 км между Африкой и Индонезией и 4500 км между Индией и Антарктикой.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o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936"/>
            <a:ext cx="9144000" cy="6840064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3528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Северный Ледовитый океан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7467600" cy="4525963"/>
          </a:xfrm>
        </p:spPr>
        <p:txBody>
          <a:bodyPr/>
          <a:lstStyle/>
          <a:p>
            <a:r>
              <a:rPr lang="ru-RU" sz="4400" dirty="0" smtClean="0"/>
              <a:t>Площадь: 14 750 000 км</a:t>
            </a:r>
            <a:r>
              <a:rPr lang="ru-RU" sz="4400" baseline="30000" dirty="0" smtClean="0"/>
              <a:t>2</a:t>
            </a:r>
            <a:r>
              <a:rPr lang="ru-RU" sz="4400" dirty="0" smtClean="0"/>
              <a:t>.</a:t>
            </a:r>
          </a:p>
          <a:p>
            <a:r>
              <a:rPr lang="ru-RU" sz="4400" dirty="0" smtClean="0"/>
              <a:t>Максимальная глубина: 5527 м (в Гренландской котловине</a:t>
            </a:r>
            <a:r>
              <a:rPr lang="ru-RU" sz="4400" dirty="0" smtClean="0"/>
              <a:t>).</a:t>
            </a:r>
          </a:p>
          <a:p>
            <a:r>
              <a:rPr lang="ru-RU" sz="4400" dirty="0" smtClean="0"/>
              <a:t>Средняя </a:t>
            </a:r>
            <a:r>
              <a:rPr lang="ru-RU" sz="4400" dirty="0" smtClean="0"/>
              <a:t>глубина: 1225 м</a:t>
            </a:r>
          </a:p>
          <a:p>
            <a:r>
              <a:rPr lang="ru-RU" sz="4400" dirty="0" smtClean="0"/>
              <a:t>Соленость: 3%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0px-Arctic_big_rus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63</TotalTime>
  <Words>38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Мировой океан </vt:lpstr>
      <vt:lpstr>Тихий океан </vt:lpstr>
      <vt:lpstr>Слайд 3</vt:lpstr>
      <vt:lpstr>Атлантический океан </vt:lpstr>
      <vt:lpstr>Слайд 5</vt:lpstr>
      <vt:lpstr>Индийский океан </vt:lpstr>
      <vt:lpstr>Слайд 7</vt:lpstr>
      <vt:lpstr>Северный Ледовитый океан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океан</dc:title>
  <dc:creator>1</dc:creator>
  <cp:lastModifiedBy>1</cp:lastModifiedBy>
  <cp:revision>7</cp:revision>
  <dcterms:created xsi:type="dcterms:W3CDTF">2016-05-03T19:30:09Z</dcterms:created>
  <dcterms:modified xsi:type="dcterms:W3CDTF">2016-05-03T20:33:22Z</dcterms:modified>
</cp:coreProperties>
</file>