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334" r:id="rId2"/>
    <p:sldId id="335" r:id="rId3"/>
    <p:sldId id="336" r:id="rId4"/>
    <p:sldId id="268" r:id="rId5"/>
    <p:sldId id="337" r:id="rId6"/>
    <p:sldId id="289" r:id="rId7"/>
    <p:sldId id="345" r:id="rId8"/>
    <p:sldId id="338" r:id="rId9"/>
    <p:sldId id="351" r:id="rId10"/>
    <p:sldId id="348" r:id="rId11"/>
    <p:sldId id="349" r:id="rId12"/>
    <p:sldId id="347" r:id="rId13"/>
    <p:sldId id="342" r:id="rId14"/>
    <p:sldId id="343" r:id="rId15"/>
    <p:sldId id="340" r:id="rId16"/>
    <p:sldId id="344" r:id="rId17"/>
    <p:sldId id="350" r:id="rId18"/>
    <p:sldId id="346" r:id="rId19"/>
    <p:sldId id="352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09" autoAdjust="0"/>
  </p:normalViewPr>
  <p:slideViewPr>
    <p:cSldViewPr>
      <p:cViewPr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210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8F4C1C-71FF-4EF6-A0C9-DDBFD7BF526A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F09A0B-C0F8-4BDC-82D7-0622616D1C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085213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41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15 февраля –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День памяти воинов-интернационалистов, исполнявших служебный долг за пределами Отечества.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b46b7cfeb3f0a863f209d93ca85_prev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31640" y="1916832"/>
            <a:ext cx="6383681" cy="4436117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332656"/>
            <a:ext cx="8640960" cy="612068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/>
              <a:t>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Старший лейтенант Шишов Константин Иванович, </a:t>
            </a: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помощник командира самолета «Ил-76»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/>
              <a:t> 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/>
              <a:t>                    </a:t>
            </a:r>
          </a:p>
          <a:p>
            <a:pPr algn="ctr">
              <a:buNone/>
            </a:pPr>
            <a:endParaRPr lang="ru-RU" sz="2400" b="1" dirty="0" smtClean="0"/>
          </a:p>
          <a:p>
            <a:pPr algn="ctr">
              <a:buNone/>
            </a:pPr>
            <a:endParaRPr lang="ru-RU" sz="2400" b="1" dirty="0" smtClean="0"/>
          </a:p>
          <a:p>
            <a:pPr algn="ctr">
              <a:buNone/>
            </a:pPr>
            <a:r>
              <a:rPr lang="ru-RU" sz="2400" b="1" dirty="0" smtClean="0"/>
              <a:t>22.03.1955 – 25.12.1979</a:t>
            </a:r>
            <a:endParaRPr lang="ru-RU" sz="2400" dirty="0" smtClean="0"/>
          </a:p>
          <a:p>
            <a:endParaRPr lang="ru-RU" dirty="0"/>
          </a:p>
        </p:txBody>
      </p:sp>
      <p:pic>
        <p:nvPicPr>
          <p:cNvPr id="50178" name="Рисунок 1" descr="http://www.penza-veteran.ru/upload/iblock/004/shish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343710" y="1772816"/>
            <a:ext cx="2596442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xn--80abda0c7b.xn--p1ai/assets/images/anketa_portret/im19765836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15616" y="1916832"/>
            <a:ext cx="1805305" cy="242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Младший сержант Лукин Владимир Алексеевич, водитель БТР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661248"/>
            <a:ext cx="8229600" cy="119675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dirty="0" smtClean="0"/>
              <a:t>10.08.1961 – 20.09.1981</a:t>
            </a:r>
          </a:p>
          <a:p>
            <a:endParaRPr lang="ru-RU" dirty="0"/>
          </a:p>
        </p:txBody>
      </p:sp>
      <p:pic>
        <p:nvPicPr>
          <p:cNvPr id="51202" name="Рисунок 1" descr="http://www.penza-veteran.ru/upload/iblock/0ce/1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915816" y="1484784"/>
            <a:ext cx="3024336" cy="4193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Афганистан</a:t>
            </a:r>
            <a:b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Книга памяти</a:t>
            </a:r>
            <a:b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1983 год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6626" name="Рисунок 1" descr="http://www.penza-veteran.ru/upload/iblock/2f3/untitled-4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1196752"/>
            <a:ext cx="1425575" cy="197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907704" y="191683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Рядовой Овчинников Александр Николаевич, водитель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555776" y="364502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Младший сержант Макаров </a:t>
            </a:r>
            <a:r>
              <a:rPr lang="ru-RU" b="1" dirty="0"/>
              <a:t>Иван </a:t>
            </a:r>
            <a:r>
              <a:rPr lang="ru-RU" b="1" dirty="0" smtClean="0"/>
              <a:t>Николаевич, водитель</a:t>
            </a:r>
            <a:endParaRPr lang="ru-RU" dirty="0"/>
          </a:p>
        </p:txBody>
      </p:sp>
      <p:pic>
        <p:nvPicPr>
          <p:cNvPr id="26627" name="Рисунок 1" descr="http://www.penza-veteran.ru/upload/iblock/998/untitled-1.g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43608" y="3284984"/>
            <a:ext cx="1425575" cy="197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4355976" y="580526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Рядовой Шишов </a:t>
            </a:r>
            <a:r>
              <a:rPr lang="ru-RU" b="1" dirty="0"/>
              <a:t>Сергей </a:t>
            </a:r>
            <a:r>
              <a:rPr lang="ru-RU" b="1" dirty="0" smtClean="0"/>
              <a:t>Владимирович, </a:t>
            </a:r>
            <a:r>
              <a:rPr lang="ru-RU" b="1" dirty="0"/>
              <a:t>механик-водитель </a:t>
            </a:r>
            <a:endParaRPr lang="ru-RU" dirty="0"/>
          </a:p>
        </p:txBody>
      </p:sp>
      <p:pic>
        <p:nvPicPr>
          <p:cNvPr id="26628" name="Рисунок 1" descr="http://www.penza-veteran.ru/upload/iblock/3db/untitled-1.gif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843808" y="4725144"/>
            <a:ext cx="1425575" cy="197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Младший сержант Безручко Владимир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Мефодиевич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, водитель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5805264"/>
            <a:ext cx="6419056" cy="79208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/>
              <a:t>10.10.1965 – 13.02.1987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8130" name="Рисунок 5" descr="http://www.penza-veteran.ru/upload/iblock/17a/untitled-7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43808" y="1700808"/>
            <a:ext cx="2952328" cy="4083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Старший лейтенант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Скрылев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Александр Васильевич, помощник командира самолета 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АН-12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2627784" y="5661249"/>
            <a:ext cx="336021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/>
              <a:t>08.10.1960 – 18.01.1984</a:t>
            </a:r>
            <a:r>
              <a:rPr lang="ru-RU" sz="2400" dirty="0" smtClean="0"/>
              <a:t> </a:t>
            </a:r>
          </a:p>
        </p:txBody>
      </p:sp>
      <p:pic>
        <p:nvPicPr>
          <p:cNvPr id="47106" name="Рисунок 3" descr="http://www.penza-veteran.ru/upload/iblock/85a/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915816" y="1556792"/>
            <a:ext cx="2808312" cy="3883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Майор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Трабо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Михаил Викторович, командир отряда вертолетов Ми-6.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2529" name="Рисунок 1" descr="http://www.penza-veteran.ru/upload/iblock/059/untitled-2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987824" y="1484784"/>
            <a:ext cx="2880320" cy="3991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2627784" y="5661248"/>
            <a:ext cx="369524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16.08.1955 – 17.09.1985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user\Desktop\main10658123_006458d851c81a536be64113f72252bd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51920" y="4069644"/>
            <a:ext cx="5292080" cy="2788356"/>
          </a:xfrm>
          <a:prstGeom prst="rect">
            <a:avLst/>
          </a:prstGeom>
          <a:noFill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2132856"/>
            <a:ext cx="4657725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3"/>
          <p:cNvSpPr>
            <a:spLocks noChangeArrowheads="1"/>
          </p:cNvSpPr>
          <p:nvPr/>
        </p:nvSpPr>
        <p:spPr bwMode="auto">
          <a:xfrm>
            <a:off x="1115616" y="548680"/>
            <a:ext cx="756084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Помяни нас, Россия, в февральскую стужу, 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Перед тем, как сойдешься за праздничный стол. 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Вспомни тех, кто присяги тебе не нарушил, 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Кто берег тебя вечно и в вечность ушел.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http://popgun.ru/files/g/36/orig/163631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11960" y="3429000"/>
            <a:ext cx="4572000" cy="32708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52228" name="Picture 4" descr="http://cs6.pikabu.ru/post_img/2014/02/22/11/1393089422_176414972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332656"/>
            <a:ext cx="4716016" cy="300253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sp>
        <p:nvSpPr>
          <p:cNvPr id="4" name="TextBox 3"/>
          <p:cNvSpPr txBox="1"/>
          <p:nvPr/>
        </p:nvSpPr>
        <p:spPr>
          <a:xfrm>
            <a:off x="5004048" y="260648"/>
            <a:ext cx="399593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Всего лишь час до вылета нам дан,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Всего лишь час последний передышки.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Сказали нам: летим в Афганистан,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Кабул летят вчерашние мальчишки.</a:t>
            </a:r>
          </a:p>
          <a:p>
            <a:pPr algn="ctr"/>
            <a:endParaRPr lang="ru-RU" sz="2400" b="1" dirty="0">
              <a:solidFill>
                <a:srgbClr val="C00000"/>
              </a:solidFill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79512" y="3645024"/>
            <a:ext cx="584807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…Закончилась и ушла в историю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Афганская война.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Никем и никому не объявленная,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героическая и трагическая.</a:t>
            </a:r>
            <a:endParaRPr lang="ru-RU" sz="24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pic>
        <p:nvPicPr>
          <p:cNvPr id="2" name="Picture 2" descr="https://i.mycdn.me/image?id=294623814729&amp;t=0&amp;plc=WEB&amp;tkn=*pOQ1k7k_qmvSCSenN3RxQ8y6Zrk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01473" y="0"/>
            <a:ext cx="4442527" cy="2852936"/>
          </a:xfrm>
          <a:prstGeom prst="rect">
            <a:avLst/>
          </a:prstGeom>
          <a:noFill/>
        </p:spPr>
      </p:pic>
      <p:pic>
        <p:nvPicPr>
          <p:cNvPr id="1030" name="Picture 6" descr="https://i.mycdn.me/image?id=298232226377&amp;t=0&amp;plc=WEB&amp;tkn=*abmVeOHL-x5KsgRnSNzGDnv1-Rs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4224469" cy="3168352"/>
          </a:xfrm>
          <a:prstGeom prst="rect">
            <a:avLst/>
          </a:prstGeom>
          <a:noFill/>
        </p:spPr>
      </p:pic>
      <p:pic>
        <p:nvPicPr>
          <p:cNvPr id="1026" name="Picture 2" descr="https://i.mycdn.me/image?id=298232226889&amp;t=0&amp;plc=WEB&amp;tkn=*L8It4_N0T2fjgZIzoCIeuakAneE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915304" y="2924944"/>
            <a:ext cx="2949792" cy="393305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228184" y="3068960"/>
            <a:ext cx="22834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4 мая 1989г. </a:t>
            </a:r>
          </a:p>
          <a:p>
            <a:r>
              <a:rPr lang="ru-RU" dirty="0" smtClean="0"/>
              <a:t>Возвращение домой.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2780928"/>
            <a:ext cx="26296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23 февраля 1988г. Кабул.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716016" y="0"/>
            <a:ext cx="19420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Кабул 1987-1989г.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s1200 (600×394)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764704"/>
            <a:ext cx="8352928" cy="5400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15 февраля 1989 года 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Последняя колонна советских войск покинула территорию Афганистана.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63688" y="2492896"/>
            <a:ext cx="5791200" cy="394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620688"/>
            <a:ext cx="8640960" cy="1143000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15 февраля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командующий Ограниченным контингентом Советских войск в Афганистане генерал-лейтенант Борис Всеволодович Громов, спрыгнув с бронетранспортёра, пересёк мост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через пограничную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реку Амударья у небольшого узбекского города Термез.</a:t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Это   символизировало   завершение вывода советских войск из Афганистана после кровавой войны, начавшейся в декабре 1979 года.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http://rsva-ural.ru/news/customimages/2832/ak2km4ca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19672" y="2132856"/>
            <a:ext cx="5831562" cy="386827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899592" y="5949280"/>
            <a:ext cx="74168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Б.В.Громов с сыном.</a:t>
            </a:r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15 февраля 1989 года, мост «Дружбы» (Термез, Узбекистан).  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altLang="ru-RU" dirty="0" smtClean="0">
                <a:solidFill>
                  <a:srgbClr val="000066"/>
                </a:solidFill>
              </a:rPr>
              <a:t/>
            </a:r>
            <a:br>
              <a:rPr lang="ru-RU" altLang="ru-RU" dirty="0" smtClean="0">
                <a:solidFill>
                  <a:srgbClr val="000066"/>
                </a:solidFill>
              </a:rPr>
            </a:br>
            <a:endParaRPr lang="ru-RU" altLang="ru-RU" b="1" dirty="0" smtClean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260648"/>
            <a:ext cx="878497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Из воспоминаний генерала - полковника Б.В. Громова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«25 декабря 1979 года в 15.00 были введены советские войска в Афганистан. Первые погибшие появились уже через 2 часа. БМП не удержалась на дороге и перевернулась - погибло 8 человек. В окрестностях Кабула разбился самолет - погибло 44 десантника. Так начиналось то, что хочется забыть, но что обязательно надо помнить! Помнить, чтобы не повторить!»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 descr="C:\Users\user\Desktop\43592312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924944"/>
            <a:ext cx="3024337" cy="3694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 descr="http://artofwar.ru/img/k/kandagar/album19/zw305_x01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96136" y="4563908"/>
            <a:ext cx="3131840" cy="2294092"/>
          </a:xfrm>
          <a:prstGeom prst="rect">
            <a:avLst/>
          </a:prstGeom>
          <a:noFill/>
        </p:spPr>
      </p:pic>
      <p:pic>
        <p:nvPicPr>
          <p:cNvPr id="12" name="Рисунок 11" descr="vivod voisk is afgana4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347864" y="2924944"/>
            <a:ext cx="3168625" cy="2132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179513" y="3068960"/>
            <a:ext cx="30243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25 декабря 1979 –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15 февраля 1989 гг.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31838905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507288" cy="11430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15 февраля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-  День памяти воинов-интернационалистов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68760"/>
            <a:ext cx="9144000" cy="416592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Вывод Советских войск  - это событие, которое ознаменовало для Советского Союза  окончание Афганской войны, окончание боевых потерь советских солдат.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15 февраля -    это день памяти и дань уважения тем, кто рисковал своей жизнью, защищая звание русского солдата и честь своей страны.  День, за который воины-интернационалисты заплатили огромную цену. </a:t>
            </a:r>
          </a:p>
          <a:p>
            <a:endParaRPr lang="ru-RU" dirty="0"/>
          </a:p>
        </p:txBody>
      </p:sp>
      <p:pic>
        <p:nvPicPr>
          <p:cNvPr id="5" name="Picture 2" descr="C:\Users\user\Desktop\1746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149080"/>
            <a:ext cx="3867702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 descr="vivod voisk is afgana10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16016" y="4149080"/>
            <a:ext cx="4197752" cy="2457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4824536" cy="6336704"/>
          </a:xfrm>
        </p:spPr>
        <p:txBody>
          <a:bodyPr>
            <a:noAutofit/>
          </a:bodyPr>
          <a:lstStyle/>
          <a:p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Война в Афганистане длилась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 лет 1 месяц и 18 дней.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Через эту войну прошло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550 тысяч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советских солдат и офицеров.</a:t>
            </a:r>
            <a:r>
              <a:rPr lang="ru-RU" sz="2400" dirty="0" smtClean="0"/>
              <a:t>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86 человек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получили звание Героя Советского Союза.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Около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15 тысяч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наших воинов погибли на чужой земле,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 тысяч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скончались впоследствии от ран и болезней,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311 человек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пропали без вести.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Это были самые большие потери Советской Армии со времён Великой Отечественной войны. 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C:\Users\user\Desktop\43592312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2116" y="1340768"/>
            <a:ext cx="4051884" cy="4949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331640" y="260648"/>
            <a:ext cx="69901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25 декабря 1979 - 15 февраля 1989 гг.</a:t>
            </a:r>
            <a:endParaRPr lang="ru-RU" sz="3200" dirty="0"/>
          </a:p>
        </p:txBody>
      </p:sp>
    </p:spTree>
    <p:extLst>
      <p:ext uri="{BB962C8B-B14F-4D97-AF65-F5344CB8AC3E}">
        <p14:creationId xmlns="" xmlns:p14="http://schemas.microsoft.com/office/powerpoint/2010/main" val="31697010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СВЕТА\АФГАНИСТАН 14 ФЕВРАЛЯ\afgan19_0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" y="0"/>
            <a:ext cx="5551717" cy="3643314"/>
          </a:xfrm>
          <a:prstGeom prst="rect">
            <a:avLst/>
          </a:prstGeom>
          <a:noFill/>
        </p:spPr>
      </p:pic>
      <p:pic>
        <p:nvPicPr>
          <p:cNvPr id="2051" name="Picture 3" descr="D:\СВЕТА\АФГАНИСТАН 14 ФЕВРАЛЯ\afganistan3_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857620" y="2886075"/>
            <a:ext cx="5286380" cy="3971925"/>
          </a:xfrm>
          <a:prstGeom prst="rect">
            <a:avLst/>
          </a:prstGeom>
          <a:noFill/>
        </p:spPr>
      </p:pic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4429132"/>
            <a:ext cx="3964548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Georgia" pitchFamily="18" charset="0"/>
                <a:cs typeface="Times New Roman" pitchFamily="18" charset="0"/>
              </a:rPr>
              <a:t>В боях было сбито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Georgia" pitchFamily="18" charset="0"/>
                <a:cs typeface="Times New Roman" pitchFamily="18" charset="0"/>
              </a:rPr>
              <a:t>333 вертолета,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Georgia" pitchFamily="18" charset="0"/>
                <a:cs typeface="Times New Roman" pitchFamily="18" charset="0"/>
              </a:rPr>
              <a:t>118 самолетов,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Georgia" pitchFamily="18" charset="0"/>
                <a:cs typeface="Times New Roman" pitchFamily="18" charset="0"/>
              </a:rPr>
              <a:t>автомобилей и бензовозов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Georgia" pitchFamily="18" charset="0"/>
                <a:cs typeface="Times New Roman" pitchFamily="18" charset="0"/>
              </a:rPr>
              <a:t>– более 11 тысяч единиц!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0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  боевых действиях в Афганистане принимали участие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5 197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пензенцев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 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128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человек погибли,  6 пропали без вести,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более трехсот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вернулись с войны с тяжелыми ранениями и контузиями, свыше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 человек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скончались от ран уже в мирное время. </a:t>
            </a:r>
          </a:p>
        </p:txBody>
      </p:sp>
      <p:pic>
        <p:nvPicPr>
          <p:cNvPr id="25602" name="Picture 2" descr="http://cs43.babysfera.ru/a/a/a/8/332313531.467948114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93558" y="3284984"/>
            <a:ext cx="2497820" cy="3330427"/>
          </a:xfrm>
          <a:prstGeom prst="rect">
            <a:avLst/>
          </a:prstGeom>
          <a:noFill/>
        </p:spPr>
      </p:pic>
      <p:pic>
        <p:nvPicPr>
          <p:cNvPr id="25604" name="Picture 4" descr="http://tipenza.ru/_pu/0/8777050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63888" y="3284984"/>
            <a:ext cx="5368295" cy="3428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Среди погибших воинов – афганцев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 сердобчан.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5661248"/>
            <a:ext cx="8229600" cy="93610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Возложение цветов к памятнику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воинам –интернационалистам. Сердобск.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6322" name="Picture 2" descr="D:\foto\ШКОЛА\2013-2014\Новая папка\P104053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4694237" y="-3519488"/>
            <a:ext cx="3840219" cy="2880000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15616" y="1700808"/>
            <a:ext cx="3933230" cy="3720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s://i.mycdn.me/image?id=834770374227&amp;t=3&amp;plc=WEB&amp;tkn=*Y4Yqn0YhTLL-M4R8hVs0n2px3sw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012160" y="1772816"/>
            <a:ext cx="2024220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800</TotalTime>
  <Words>350</Words>
  <Application>Microsoft Office PowerPoint</Application>
  <PresentationFormat>Экран (4:3)</PresentationFormat>
  <Paragraphs>64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15 февраля – День памяти воинов-интернационалистов, исполнявших служебный долг за пределами Отечества. </vt:lpstr>
      <vt:lpstr>15 февраля 1989 года </vt:lpstr>
      <vt:lpstr>15 февраля командующий Ограниченным контингентом Советских войск в Афганистане генерал-лейтенант Борис Всеволодович Громов, спрыгнув с бронетранспортёра, пересёк мост через пограничную реку Амударья у небольшого узбекского города Термез. Это   символизировало   завершение вывода советских войск из Афганистана после кровавой войны, начавшейся в декабре 1979 года.  </vt:lpstr>
      <vt:lpstr> </vt:lpstr>
      <vt:lpstr>15 февраля -  День памяти воинов-интернационалистов</vt:lpstr>
      <vt:lpstr> Война в Афганистане длилась   9 лет 1 месяц и 18 дней.  Через эту войну прошло  550 тысяч советских солдат и офицеров. 86 человек получили звание Героя Советского Союза.  Около 15 тысяч наших воинов погибли на чужой земле,  6 тысяч скончались впоследствии от ран и болезней, 311 человек пропали без вести.  Это были самые большие потери Советской Армии со времён Великой Отечественной войны.  </vt:lpstr>
      <vt:lpstr>Слайд 7</vt:lpstr>
      <vt:lpstr>Слайд 8</vt:lpstr>
      <vt:lpstr>Среди погибших воинов – афганцев 8 сердобчан. </vt:lpstr>
      <vt:lpstr> </vt:lpstr>
      <vt:lpstr> Младший сержант Лукин Владимир Алексеевич, водитель БТР  </vt:lpstr>
      <vt:lpstr>                     Афганистан  Книга памяти   1983 год  </vt:lpstr>
      <vt:lpstr>Младший сержант Безручко Владимир Мефодиевич, водитель</vt:lpstr>
      <vt:lpstr>Старший лейтенант Скрылев Александр Васильевич, помощник командира самолета  АН-12  </vt:lpstr>
      <vt:lpstr>Майор Трабо Михаил Викторович, командир отряда вертолетов Ми-6. 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 Петровна</dc:creator>
  <cp:lastModifiedBy>Admin</cp:lastModifiedBy>
  <cp:revision>58</cp:revision>
  <dcterms:created xsi:type="dcterms:W3CDTF">2012-12-09T13:12:31Z</dcterms:created>
  <dcterms:modified xsi:type="dcterms:W3CDTF">2020-01-09T14:21:10Z</dcterms:modified>
</cp:coreProperties>
</file>