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61" r:id="rId2"/>
    <p:sldId id="256" r:id="rId3"/>
    <p:sldId id="257" r:id="rId4"/>
    <p:sldId id="262" r:id="rId5"/>
    <p:sldId id="263" r:id="rId6"/>
    <p:sldId id="258" r:id="rId7"/>
    <p:sldId id="259" r:id="rId8"/>
    <p:sldId id="260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6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3" d="100"/>
        <a:sy n="6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EDEEEFD4-BF24-47BF-B99C-1D3041D4F712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2CE63F8D-9657-44ED-A342-3E843E7AF7E9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20302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EEFD4-BF24-47BF-B99C-1D3041D4F712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63F8D-9657-44ED-A342-3E843E7AF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75246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EEFD4-BF24-47BF-B99C-1D3041D4F712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63F8D-9657-44ED-A342-3E843E7AF7E9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54642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EEFD4-BF24-47BF-B99C-1D3041D4F712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63F8D-9657-44ED-A342-3E843E7AF7E9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21613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EEFD4-BF24-47BF-B99C-1D3041D4F712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63F8D-9657-44ED-A342-3E843E7AF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62768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EEFD4-BF24-47BF-B99C-1D3041D4F712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63F8D-9657-44ED-A342-3E843E7AF7E9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81393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EEFD4-BF24-47BF-B99C-1D3041D4F712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63F8D-9657-44ED-A342-3E843E7AF7E9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47487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EEFD4-BF24-47BF-B99C-1D3041D4F712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63F8D-9657-44ED-A342-3E843E7AF7E9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08401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EEFD4-BF24-47BF-B99C-1D3041D4F712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63F8D-9657-44ED-A342-3E843E7AF7E9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45334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EEFD4-BF24-47BF-B99C-1D3041D4F712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63F8D-9657-44ED-A342-3E843E7AF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48465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EEFD4-BF24-47BF-B99C-1D3041D4F712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63F8D-9657-44ED-A342-3E843E7AF7E9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26042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EEFD4-BF24-47BF-B99C-1D3041D4F712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63F8D-9657-44ED-A342-3E843E7AF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71774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EEFD4-BF24-47BF-B99C-1D3041D4F712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63F8D-9657-44ED-A342-3E843E7AF7E9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64786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EEFD4-BF24-47BF-B99C-1D3041D4F712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63F8D-9657-44ED-A342-3E843E7AF7E9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47157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EEFD4-BF24-47BF-B99C-1D3041D4F712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63F8D-9657-44ED-A342-3E843E7AF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97208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EEFD4-BF24-47BF-B99C-1D3041D4F712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63F8D-9657-44ED-A342-3E843E7AF7E9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08267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EEFD4-BF24-47BF-B99C-1D3041D4F712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E63F8D-9657-44ED-A342-3E843E7AF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58480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DEEEFD4-BF24-47BF-B99C-1D3041D4F712}" type="datetimeFigureOut">
              <a:rPr lang="ru-RU" smtClean="0"/>
              <a:t>20.03.2017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CE63F8D-9657-44ED-A342-3E843E7AF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6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  <p:sldLayoutId id="2147483817" r:id="rId13"/>
    <p:sldLayoutId id="2147483818" r:id="rId14"/>
    <p:sldLayoutId id="2147483819" r:id="rId15"/>
    <p:sldLayoutId id="2147483820" r:id="rId16"/>
    <p:sldLayoutId id="2147483821" r:id="rId17"/>
  </p:sldLayoutIdLst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99" y="561975"/>
            <a:ext cx="11132457" cy="573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2236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0500" y="978808"/>
            <a:ext cx="6358467" cy="47688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947122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0804" y="689597"/>
            <a:ext cx="5348346" cy="5348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684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7942" y="975583"/>
            <a:ext cx="5475234" cy="5102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4612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571" y="662385"/>
            <a:ext cx="11016343" cy="5607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1431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8229" y="993674"/>
            <a:ext cx="4876799" cy="4898571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10036069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800" y="436545"/>
            <a:ext cx="10580356" cy="5960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0774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4392" y="688551"/>
            <a:ext cx="5713493" cy="5538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76765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15</TotalTime>
  <Words>0</Words>
  <Application>Microsoft Office PowerPoint</Application>
  <PresentationFormat>Широкоэкранный</PresentationFormat>
  <Paragraphs>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Garamond</vt:lpstr>
      <vt:lpstr>Натуральные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 Предеина</dc:creator>
  <cp:lastModifiedBy>Татьяна Предеина</cp:lastModifiedBy>
  <cp:revision>2</cp:revision>
  <dcterms:created xsi:type="dcterms:W3CDTF">2017-03-20T13:13:11Z</dcterms:created>
  <dcterms:modified xsi:type="dcterms:W3CDTF">2017-03-20T13:29:03Z</dcterms:modified>
</cp:coreProperties>
</file>