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7" r:id="rId3"/>
    <p:sldId id="257" r:id="rId4"/>
    <p:sldId id="260" r:id="rId5"/>
    <p:sldId id="258" r:id="rId6"/>
    <p:sldId id="259" r:id="rId7"/>
    <p:sldId id="261" r:id="rId8"/>
    <p:sldId id="262" r:id="rId9"/>
    <p:sldId id="268" r:id="rId10"/>
    <p:sldId id="263" r:id="rId11"/>
    <p:sldId id="264" r:id="rId12"/>
    <p:sldId id="265" r:id="rId13"/>
    <p:sldId id="271" r:id="rId14"/>
    <p:sldId id="269" r:id="rId15"/>
    <p:sldId id="272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32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B13954D-F114-491F-889F-A7F5DA947E83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5ED411C-319E-4158-AF56-7AB3FFB6132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4365246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Науки о природе</a:t>
            </a:r>
            <a:endParaRPr lang="ru-RU" sz="9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868144" y="5517232"/>
            <a:ext cx="3275856" cy="1340768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Коньшина</a:t>
            </a:r>
            <a:r>
              <a:rPr lang="ru-RU" dirty="0" smtClean="0"/>
              <a:t> Д.В. </a:t>
            </a:r>
          </a:p>
          <a:p>
            <a:r>
              <a:rPr lang="ru-RU" dirty="0" smtClean="0"/>
              <a:t>Учитель географии </a:t>
            </a:r>
          </a:p>
          <a:p>
            <a:r>
              <a:rPr lang="ru-RU" dirty="0" smtClean="0"/>
              <a:t>БСОШ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География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372200" y="764704"/>
            <a:ext cx="2664296" cy="720080"/>
          </a:xfrm>
        </p:spPr>
        <p:txBody>
          <a:bodyPr>
            <a:noAutofit/>
          </a:bodyPr>
          <a:lstStyle/>
          <a:p>
            <a:r>
              <a:rPr lang="ru-RU" sz="4400" dirty="0" smtClean="0"/>
              <a:t>Стр. 13</a:t>
            </a:r>
            <a:endParaRPr lang="ru-RU" sz="4400" dirty="0"/>
          </a:p>
        </p:txBody>
      </p:sp>
      <p:pic>
        <p:nvPicPr>
          <p:cNvPr id="5122" name="Picture 2" descr="C:\Users\user\Desktop\439481_retro-blue-globe-wallpapers_1600x1200_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3"/>
            <a:ext cx="7056784" cy="5292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zashhita-rasteniy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03395"/>
            <a:ext cx="7272808" cy="54546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Биология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28184" y="692696"/>
            <a:ext cx="2915816" cy="720080"/>
          </a:xfrm>
        </p:spPr>
        <p:txBody>
          <a:bodyPr>
            <a:noAutofit/>
          </a:bodyPr>
          <a:lstStyle/>
          <a:p>
            <a:r>
              <a:rPr lang="ru-RU" sz="4400" dirty="0" smtClean="0"/>
              <a:t>Стр. 14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hqdefau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260299" cy="54452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Экология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516216" y="692696"/>
            <a:ext cx="2232248" cy="720080"/>
          </a:xfrm>
        </p:spPr>
        <p:txBody>
          <a:bodyPr>
            <a:noAutofit/>
          </a:bodyPr>
          <a:lstStyle/>
          <a:p>
            <a:r>
              <a:rPr lang="ru-RU" sz="4400" dirty="0" smtClean="0"/>
              <a:t>Стр. 15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0"/>
            <a:ext cx="6912768" cy="1124744"/>
          </a:xfrm>
        </p:spPr>
        <p:txBody>
          <a:bodyPr>
            <a:normAutofit/>
          </a:bodyPr>
          <a:lstStyle/>
          <a:p>
            <a:r>
              <a:rPr lang="ru-RU" b="1" dirty="0" smtClean="0"/>
              <a:t>Проверка т</a:t>
            </a:r>
            <a:r>
              <a:rPr lang="ru-RU" b="1" dirty="0" smtClean="0"/>
              <a:t>аблицы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052736"/>
          <a:ext cx="9144000" cy="632692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95736"/>
                <a:gridCol w="4608512"/>
                <a:gridCol w="2339752"/>
              </a:tblGrid>
              <a:tr h="783954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Наука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Описание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Примеры</a:t>
                      </a:r>
                      <a:endParaRPr lang="ru-RU" sz="4000" dirty="0"/>
                    </a:p>
                  </a:txBody>
                  <a:tcPr/>
                </a:tc>
              </a:tr>
              <a:tr h="65020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Астрономия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 о небесных телах: их происхождении, строении, составе, движении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5020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Физика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 о разнообразных явлениях природы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5020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Химия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 о веществах и их превращениях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665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География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Наука, описывающая нашу планету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6652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 о живой природе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66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Наука о взаимоотношениях</a:t>
                      </a:r>
                      <a:r>
                        <a:rPr lang="ru-RU" sz="2400" b="1" baseline="0" dirty="0" smtClean="0"/>
                        <a:t> организмов между собой и с окружающей средой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7056784" cy="908720"/>
          </a:xfrm>
        </p:spPr>
        <p:txBody>
          <a:bodyPr/>
          <a:lstStyle/>
          <a:p>
            <a:r>
              <a:rPr lang="ru-RU" dirty="0" smtClean="0"/>
              <a:t>Примеры                        Науки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043608" y="836712"/>
            <a:ext cx="5112568" cy="6021288"/>
          </a:xfrm>
        </p:spPr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Радуга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Выбросы с заводов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Планеты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Поваренная соль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Океаны и материки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Животные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Растворение сахара в воде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Растения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Метеориты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Грохот грома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2850" b="1" dirty="0" smtClean="0"/>
              <a:t>Страны и их столицы</a:t>
            </a:r>
            <a:endParaRPr lang="ru-RU" sz="2850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156176" y="764704"/>
            <a:ext cx="2987824" cy="5949280"/>
          </a:xfrm>
        </p:spPr>
        <p:txBody>
          <a:bodyPr>
            <a:noAutofit/>
          </a:bodyPr>
          <a:lstStyle/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Физика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Экология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Астрономия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Химия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География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Биология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Химия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Биология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Астрономия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Физика</a:t>
            </a:r>
          </a:p>
          <a:p>
            <a:pPr marL="596646" indent="-514350">
              <a:buFont typeface="+mj-lt"/>
              <a:buAutoNum type="arabicPeriod"/>
            </a:pPr>
            <a:r>
              <a:rPr lang="ru-RU" sz="3100" dirty="0" smtClean="0"/>
              <a:t>География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epositphotos_125559372-stock-illustration-cartoon-emoticon-giving-thumb-up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588224" y="1412776"/>
            <a:ext cx="1966488" cy="138596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5849800" cy="5328592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На уроке мне было интересно и все понятно</a:t>
            </a:r>
          </a:p>
          <a:p>
            <a:r>
              <a:rPr lang="ru-RU" sz="4800" dirty="0" smtClean="0"/>
              <a:t>У меня возникли некоторые вопросы</a:t>
            </a:r>
          </a:p>
          <a:p>
            <a:r>
              <a:rPr lang="ru-RU" sz="4800" dirty="0" smtClean="0"/>
              <a:t>Я многое не понял</a:t>
            </a:r>
            <a:endParaRPr lang="ru-RU" sz="4800" dirty="0"/>
          </a:p>
        </p:txBody>
      </p:sp>
      <p:pic>
        <p:nvPicPr>
          <p:cNvPr id="6" name="Рисунок 5" descr="depositphotos_203250642-stock-illustration-confused-emoticon-question-exclamation-marks.jpg"/>
          <p:cNvPicPr>
            <a:picLocks noChangeAspect="1"/>
          </p:cNvPicPr>
          <p:nvPr/>
        </p:nvPicPr>
        <p:blipFill>
          <a:blip r:embed="rId3" cstate="print"/>
          <a:srcRect r="237" b="8682"/>
          <a:stretch>
            <a:fillRect/>
          </a:stretch>
        </p:blipFill>
        <p:spPr>
          <a:xfrm>
            <a:off x="6660232" y="3068960"/>
            <a:ext cx="2088232" cy="1780034"/>
          </a:xfrm>
          <a:prstGeom prst="rect">
            <a:avLst/>
          </a:prstGeom>
        </p:spPr>
      </p:pic>
      <p:pic>
        <p:nvPicPr>
          <p:cNvPr id="7" name="Рисунок 6" descr="r5R-i4Qmf2Q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5229200"/>
            <a:ext cx="1412776" cy="14127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Домашнее задание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916832"/>
            <a:ext cx="7314016" cy="4331568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Параграф 2. Выучить науки</a:t>
            </a:r>
            <a:endParaRPr lang="ru-RU" sz="5400" dirty="0"/>
          </a:p>
        </p:txBody>
      </p:sp>
      <p:pic>
        <p:nvPicPr>
          <p:cNvPr id="5" name="Рисунок 4" descr="146054005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2852936"/>
            <a:ext cx="3313280" cy="4005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Цели и задачи	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Познакомиться с науками о природе</a:t>
            </a:r>
          </a:p>
          <a:p>
            <a:r>
              <a:rPr lang="ru-RU" sz="4000" dirty="0" smtClean="0"/>
              <a:t>Обобщить знания о телах, веществах и явлениях природы</a:t>
            </a:r>
          </a:p>
          <a:p>
            <a:r>
              <a:rPr lang="ru-RU" sz="4000" dirty="0" smtClean="0"/>
              <a:t>Научиться составлять и заполнять таблицу </a:t>
            </a:r>
            <a:endParaRPr lang="ru-RU" sz="4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0"/>
            <a:ext cx="8244408" cy="6669360"/>
          </a:xfrm>
        </p:spPr>
        <p:txBody>
          <a:bodyPr>
            <a:noAutofit/>
          </a:bodyPr>
          <a:lstStyle/>
          <a:p>
            <a:r>
              <a:rPr lang="ru-RU" sz="6600" dirty="0" smtClean="0"/>
              <a:t>Какие науки о природе вы знаете? </a:t>
            </a:r>
          </a:p>
          <a:p>
            <a:r>
              <a:rPr lang="ru-RU" sz="6600" dirty="0" smtClean="0"/>
              <a:t>Почему природу изучают разные науки?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700" dirty="0" smtClean="0"/>
              <a:t>Естественные науки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980728"/>
            <a:ext cx="7674056" cy="115212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- </a:t>
            </a:r>
            <a:r>
              <a:rPr lang="ru-RU" sz="6000" dirty="0" smtClean="0"/>
              <a:t>науки о природе</a:t>
            </a:r>
            <a:endParaRPr lang="ru-RU" sz="4000" dirty="0"/>
          </a:p>
        </p:txBody>
      </p:sp>
      <p:pic>
        <p:nvPicPr>
          <p:cNvPr id="1026" name="Picture 2" descr="C:\Users\user\Desktop\1546093083_adobestock1085922281440x9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988841"/>
            <a:ext cx="3672408" cy="2448272"/>
          </a:xfrm>
          <a:prstGeom prst="rect">
            <a:avLst/>
          </a:prstGeom>
          <a:noFill/>
        </p:spPr>
      </p:pic>
      <p:pic>
        <p:nvPicPr>
          <p:cNvPr id="1027" name="Picture 3" descr="C:\Users\user\Desktop\439481_retro-blue-globe-wallpapers_1600x1200_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3995484"/>
            <a:ext cx="3816424" cy="2862516"/>
          </a:xfrm>
          <a:prstGeom prst="rect">
            <a:avLst/>
          </a:prstGeom>
          <a:noFill/>
        </p:spPr>
      </p:pic>
      <p:pic>
        <p:nvPicPr>
          <p:cNvPr id="1028" name="Picture 4" descr="C:\Users\user\Desktop\priroda-molniya-groza-boloto-noch-molnii-5370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988840"/>
            <a:ext cx="3802022" cy="2376264"/>
          </a:xfrm>
          <a:prstGeom prst="rect">
            <a:avLst/>
          </a:prstGeom>
          <a:noFill/>
        </p:spPr>
      </p:pic>
      <p:pic>
        <p:nvPicPr>
          <p:cNvPr id="1029" name="Picture 5" descr="C:\Users\user\Desktop\hq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985792"/>
            <a:ext cx="249627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0"/>
            <a:ext cx="2232248" cy="1143000"/>
          </a:xfrm>
        </p:spPr>
        <p:txBody>
          <a:bodyPr/>
          <a:lstStyle/>
          <a:p>
            <a:r>
              <a:rPr lang="ru-RU" b="1" dirty="0" smtClean="0"/>
              <a:t>Таблица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23529" y="1196752"/>
          <a:ext cx="8532440" cy="54065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48883"/>
                <a:gridCol w="3957146"/>
                <a:gridCol w="2526411"/>
              </a:tblGrid>
              <a:tr h="1793327"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Наука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Описание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/>
                        <a:t>Примеры</a:t>
                      </a:r>
                      <a:endParaRPr lang="ru-RU" sz="4000" dirty="0"/>
                    </a:p>
                  </a:txBody>
                  <a:tcPr/>
                </a:tc>
              </a:tr>
              <a:tr h="5814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Астрономия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Физика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1440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Химия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297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География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2971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Биология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22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dirty="0" smtClean="0"/>
                        <a:t>Экология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afda1a35-ff6f-4530-9c3b-d7112ad45ca7-m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540020"/>
            <a:ext cx="8964488" cy="50425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/>
              <a:t>Астрономия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59832" y="3501008"/>
            <a:ext cx="5873856" cy="27473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Что это за наука?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Стр. 11 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priroda-molniya-groza-boloto-noch-molnii-5370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36939"/>
            <a:ext cx="8568952" cy="53555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Autofit/>
          </a:bodyPr>
          <a:lstStyle/>
          <a:p>
            <a:r>
              <a:rPr lang="ru-RU" sz="7200" dirty="0" smtClean="0"/>
              <a:t>Физика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07696" y="332656"/>
            <a:ext cx="2736304" cy="1296144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Стр. 13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1546093083_adobestock1085922281440x96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675190" cy="511679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Химия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32240" y="764704"/>
            <a:ext cx="2411760" cy="1008112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Стр. 13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Физкультминутка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55976" y="1340768"/>
            <a:ext cx="4593704" cy="5040560"/>
          </a:xfrm>
        </p:spPr>
        <p:txBody>
          <a:bodyPr>
            <a:normAutofit fontScale="92500" lnSpcReduction="10000"/>
          </a:bodyPr>
          <a:lstStyle/>
          <a:p>
            <a:r>
              <a:rPr lang="ru-RU" sz="3000" b="1" dirty="0" smtClean="0"/>
              <a:t>Раз - подняться, потянуться,</a:t>
            </a:r>
          </a:p>
          <a:p>
            <a:r>
              <a:rPr lang="ru-RU" sz="3000" b="1" dirty="0" smtClean="0"/>
              <a:t>Два - нагнуться, разогнуться,</a:t>
            </a:r>
          </a:p>
          <a:p>
            <a:r>
              <a:rPr lang="ru-RU" sz="3000" b="1" dirty="0" smtClean="0"/>
              <a:t>Три - в ладоши, три </a:t>
            </a:r>
            <a:r>
              <a:rPr lang="ru-RU" sz="3000" b="1" dirty="0" smtClean="0"/>
              <a:t>хлопка, Головою </a:t>
            </a:r>
            <a:r>
              <a:rPr lang="ru-RU" sz="3000" b="1" dirty="0" smtClean="0"/>
              <a:t>три кивка.</a:t>
            </a:r>
          </a:p>
          <a:p>
            <a:r>
              <a:rPr lang="ru-RU" sz="3000" b="1" dirty="0" smtClean="0"/>
              <a:t>На четыре - руки шире,</a:t>
            </a:r>
          </a:p>
          <a:p>
            <a:r>
              <a:rPr lang="ru-RU" sz="3000" b="1" dirty="0" smtClean="0"/>
              <a:t>Пять - руками помахать,</a:t>
            </a:r>
          </a:p>
          <a:p>
            <a:r>
              <a:rPr lang="ru-RU" sz="3000" b="1" dirty="0" smtClean="0"/>
              <a:t>Шесть - на место тихо сесть.</a:t>
            </a:r>
          </a:p>
          <a:p>
            <a:endParaRPr lang="ru-RU" dirty="0"/>
          </a:p>
        </p:txBody>
      </p:sp>
      <p:pic>
        <p:nvPicPr>
          <p:cNvPr id="5" name="Содержимое 4" descr="2215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115617" y="4869160"/>
            <a:ext cx="2483034" cy="1440160"/>
          </a:xfrm>
        </p:spPr>
      </p:pic>
      <p:pic>
        <p:nvPicPr>
          <p:cNvPr id="6" name="Рисунок 5" descr="846909_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24744"/>
            <a:ext cx="3096344" cy="30963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383</TotalTime>
  <Words>247</Words>
  <Application>Microsoft Office PowerPoint</Application>
  <PresentationFormat>Экран (4:3)</PresentationFormat>
  <Paragraphs>87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Науки о природе</vt:lpstr>
      <vt:lpstr>Цели и задачи </vt:lpstr>
      <vt:lpstr>Слайд 3</vt:lpstr>
      <vt:lpstr>Естественные науки </vt:lpstr>
      <vt:lpstr>Таблица</vt:lpstr>
      <vt:lpstr>Астрономия</vt:lpstr>
      <vt:lpstr>Физика</vt:lpstr>
      <vt:lpstr>Химия</vt:lpstr>
      <vt:lpstr>Физкультминутка</vt:lpstr>
      <vt:lpstr>География</vt:lpstr>
      <vt:lpstr>Биология</vt:lpstr>
      <vt:lpstr>Экология</vt:lpstr>
      <vt:lpstr>Проверка таблицы</vt:lpstr>
      <vt:lpstr>Примеры                        Науки</vt:lpstr>
      <vt:lpstr>Рефлексия</vt:lpstr>
      <vt:lpstr>Домашнее задание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Науки о природе</dc:title>
  <dc:creator>user</dc:creator>
  <cp:lastModifiedBy>user</cp:lastModifiedBy>
  <cp:revision>2</cp:revision>
  <dcterms:created xsi:type="dcterms:W3CDTF">2019-09-18T04:14:16Z</dcterms:created>
  <dcterms:modified xsi:type="dcterms:W3CDTF">2020-01-09T04:33:47Z</dcterms:modified>
</cp:coreProperties>
</file>