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9" r:id="rId2"/>
    <p:sldId id="260" r:id="rId3"/>
    <p:sldId id="261" r:id="rId4"/>
    <p:sldId id="271" r:id="rId5"/>
    <p:sldId id="262" r:id="rId6"/>
    <p:sldId id="270" r:id="rId7"/>
    <p:sldId id="263" r:id="rId8"/>
    <p:sldId id="273" r:id="rId9"/>
    <p:sldId id="279" r:id="rId10"/>
    <p:sldId id="280" r:id="rId11"/>
    <p:sldId id="276" r:id="rId12"/>
    <p:sldId id="265" r:id="rId13"/>
    <p:sldId id="278" r:id="rId14"/>
    <p:sldId id="281" r:id="rId15"/>
    <p:sldId id="264" r:id="rId16"/>
    <p:sldId id="269"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3B147F-AE3D-466A-AABE-95AB2BFDD96E}" type="doc">
      <dgm:prSet loTypeId="urn:microsoft.com/office/officeart/2005/8/layout/process2" loCatId="process" qsTypeId="urn:microsoft.com/office/officeart/2005/8/quickstyle/simple1" qsCatId="simple" csTypeId="urn:microsoft.com/office/officeart/2005/8/colors/accent1_2" csCatId="accent1" phldr="1"/>
      <dgm:spPr/>
    </dgm:pt>
    <dgm:pt modelId="{D9346D99-98CE-4EAD-8498-C6A02D4176C3}">
      <dgm:prSet phldrT="[Текст]"/>
      <dgm:spPr/>
      <dgm:t>
        <a:bodyPr/>
        <a:lstStyle/>
        <a:p>
          <a:r>
            <a:rPr lang="ru-RU" b="1" dirty="0" err="1" smtClean="0">
              <a:solidFill>
                <a:schemeClr val="tx1"/>
              </a:solidFill>
            </a:rPr>
            <a:t>неинформированность</a:t>
          </a:r>
          <a:r>
            <a:rPr lang="ru-RU" b="1" dirty="0" smtClean="0">
              <a:solidFill>
                <a:schemeClr val="tx1"/>
              </a:solidFill>
            </a:rPr>
            <a:t> населения</a:t>
          </a:r>
          <a:endParaRPr lang="ru-RU" b="1" dirty="0">
            <a:solidFill>
              <a:schemeClr val="tx1"/>
            </a:solidFill>
          </a:endParaRPr>
        </a:p>
      </dgm:t>
    </dgm:pt>
    <dgm:pt modelId="{646494DD-2942-4D2B-9E50-44DB5F1E5862}" type="parTrans" cxnId="{2A4166E3-AE84-45FE-B83E-5C5AAF70160B}">
      <dgm:prSet/>
      <dgm:spPr/>
      <dgm:t>
        <a:bodyPr/>
        <a:lstStyle/>
        <a:p>
          <a:endParaRPr lang="ru-RU"/>
        </a:p>
      </dgm:t>
    </dgm:pt>
    <dgm:pt modelId="{4C03EABC-ABA3-48CD-BB56-4E081C03CF91}" type="sibTrans" cxnId="{2A4166E3-AE84-45FE-B83E-5C5AAF70160B}">
      <dgm:prSet/>
      <dgm:spPr/>
      <dgm:t>
        <a:bodyPr/>
        <a:lstStyle/>
        <a:p>
          <a:endParaRPr lang="ru-RU"/>
        </a:p>
      </dgm:t>
    </dgm:pt>
    <dgm:pt modelId="{BAACB2BA-F7A2-4CBE-8847-D4DB545E02BD}">
      <dgm:prSet phldrT="[Текст]"/>
      <dgm:spPr/>
      <dgm:t>
        <a:bodyPr/>
        <a:lstStyle/>
        <a:p>
          <a:r>
            <a:rPr lang="ru-RU" b="1" dirty="0" smtClean="0">
              <a:solidFill>
                <a:schemeClr val="tx1"/>
              </a:solidFill>
            </a:rPr>
            <a:t>экологическая неграмотность населения</a:t>
          </a:r>
          <a:endParaRPr lang="ru-RU" b="1" dirty="0">
            <a:solidFill>
              <a:schemeClr val="tx1"/>
            </a:solidFill>
          </a:endParaRPr>
        </a:p>
      </dgm:t>
    </dgm:pt>
    <dgm:pt modelId="{0FF3D047-EB67-4DA4-B7DE-5D54C75100DD}" type="parTrans" cxnId="{C78CB559-869E-4611-9B9F-8B49D1B81EEB}">
      <dgm:prSet/>
      <dgm:spPr/>
      <dgm:t>
        <a:bodyPr/>
        <a:lstStyle/>
        <a:p>
          <a:endParaRPr lang="ru-RU"/>
        </a:p>
      </dgm:t>
    </dgm:pt>
    <dgm:pt modelId="{C7C3AA46-20B7-454E-87A1-137994D1D08A}" type="sibTrans" cxnId="{C78CB559-869E-4611-9B9F-8B49D1B81EEB}">
      <dgm:prSet/>
      <dgm:spPr/>
      <dgm:t>
        <a:bodyPr/>
        <a:lstStyle/>
        <a:p>
          <a:endParaRPr lang="ru-RU"/>
        </a:p>
      </dgm:t>
    </dgm:pt>
    <dgm:pt modelId="{065FB3EB-4AC2-4D49-A664-68E143DD79D7}">
      <dgm:prSet phldrT="[Текст]"/>
      <dgm:spPr/>
      <dgm:t>
        <a:bodyPr/>
        <a:lstStyle/>
        <a:p>
          <a:r>
            <a:rPr lang="ru-RU" b="1" dirty="0" smtClean="0">
              <a:solidFill>
                <a:schemeClr val="tx1"/>
              </a:solidFill>
            </a:rPr>
            <a:t>равнодушие </a:t>
          </a:r>
          <a:endParaRPr lang="ru-RU" b="1" dirty="0">
            <a:solidFill>
              <a:schemeClr val="tx1"/>
            </a:solidFill>
          </a:endParaRPr>
        </a:p>
      </dgm:t>
    </dgm:pt>
    <dgm:pt modelId="{9CDA8AF7-5FCF-47EC-B756-5A9A6ACFEE66}" type="parTrans" cxnId="{4EA56152-F969-4911-8835-D0FFEDD24DB8}">
      <dgm:prSet/>
      <dgm:spPr/>
      <dgm:t>
        <a:bodyPr/>
        <a:lstStyle/>
        <a:p>
          <a:endParaRPr lang="ru-RU"/>
        </a:p>
      </dgm:t>
    </dgm:pt>
    <dgm:pt modelId="{D6F5E86E-B460-47EC-BFC8-45942EB0A61C}" type="sibTrans" cxnId="{4EA56152-F969-4911-8835-D0FFEDD24DB8}">
      <dgm:prSet/>
      <dgm:spPr/>
      <dgm:t>
        <a:bodyPr/>
        <a:lstStyle/>
        <a:p>
          <a:endParaRPr lang="ru-RU"/>
        </a:p>
      </dgm:t>
    </dgm:pt>
    <dgm:pt modelId="{43803582-E184-453F-AFEF-2682C136FA12}" type="pres">
      <dgm:prSet presAssocID="{E23B147F-AE3D-466A-AABE-95AB2BFDD96E}" presName="linearFlow" presStyleCnt="0">
        <dgm:presLayoutVars>
          <dgm:resizeHandles val="exact"/>
        </dgm:presLayoutVars>
      </dgm:prSet>
      <dgm:spPr/>
    </dgm:pt>
    <dgm:pt modelId="{BEFBEEC8-CD29-47A8-A75B-7610B2E380BE}" type="pres">
      <dgm:prSet presAssocID="{D9346D99-98CE-4EAD-8498-C6A02D4176C3}" presName="node" presStyleLbl="node1" presStyleIdx="0" presStyleCnt="3">
        <dgm:presLayoutVars>
          <dgm:bulletEnabled val="1"/>
        </dgm:presLayoutVars>
      </dgm:prSet>
      <dgm:spPr/>
      <dgm:t>
        <a:bodyPr/>
        <a:lstStyle/>
        <a:p>
          <a:endParaRPr lang="ru-RU"/>
        </a:p>
      </dgm:t>
    </dgm:pt>
    <dgm:pt modelId="{59BF6EF4-EC13-465D-8EF9-FB03ED3BA19F}" type="pres">
      <dgm:prSet presAssocID="{4C03EABC-ABA3-48CD-BB56-4E081C03CF91}" presName="sibTrans" presStyleLbl="sibTrans2D1" presStyleIdx="0" presStyleCnt="2"/>
      <dgm:spPr/>
      <dgm:t>
        <a:bodyPr/>
        <a:lstStyle/>
        <a:p>
          <a:endParaRPr lang="ru-RU"/>
        </a:p>
      </dgm:t>
    </dgm:pt>
    <dgm:pt modelId="{00014A81-EF57-42D2-BB18-AA14F1FE10C7}" type="pres">
      <dgm:prSet presAssocID="{4C03EABC-ABA3-48CD-BB56-4E081C03CF91}" presName="connectorText" presStyleLbl="sibTrans2D1" presStyleIdx="0" presStyleCnt="2"/>
      <dgm:spPr/>
      <dgm:t>
        <a:bodyPr/>
        <a:lstStyle/>
        <a:p>
          <a:endParaRPr lang="ru-RU"/>
        </a:p>
      </dgm:t>
    </dgm:pt>
    <dgm:pt modelId="{06B1F12F-B2A6-4EA3-BEFA-B54B5D558019}" type="pres">
      <dgm:prSet presAssocID="{BAACB2BA-F7A2-4CBE-8847-D4DB545E02BD}" presName="node" presStyleLbl="node1" presStyleIdx="1" presStyleCnt="3">
        <dgm:presLayoutVars>
          <dgm:bulletEnabled val="1"/>
        </dgm:presLayoutVars>
      </dgm:prSet>
      <dgm:spPr/>
      <dgm:t>
        <a:bodyPr/>
        <a:lstStyle/>
        <a:p>
          <a:endParaRPr lang="ru-RU"/>
        </a:p>
      </dgm:t>
    </dgm:pt>
    <dgm:pt modelId="{4919A05E-23C9-4084-AA00-9AF4B150CE9C}" type="pres">
      <dgm:prSet presAssocID="{C7C3AA46-20B7-454E-87A1-137994D1D08A}" presName="sibTrans" presStyleLbl="sibTrans2D1" presStyleIdx="1" presStyleCnt="2"/>
      <dgm:spPr/>
      <dgm:t>
        <a:bodyPr/>
        <a:lstStyle/>
        <a:p>
          <a:endParaRPr lang="ru-RU"/>
        </a:p>
      </dgm:t>
    </dgm:pt>
    <dgm:pt modelId="{EFC06787-95D7-483A-B61B-E5EEFF43C0D7}" type="pres">
      <dgm:prSet presAssocID="{C7C3AA46-20B7-454E-87A1-137994D1D08A}" presName="connectorText" presStyleLbl="sibTrans2D1" presStyleIdx="1" presStyleCnt="2"/>
      <dgm:spPr/>
      <dgm:t>
        <a:bodyPr/>
        <a:lstStyle/>
        <a:p>
          <a:endParaRPr lang="ru-RU"/>
        </a:p>
      </dgm:t>
    </dgm:pt>
    <dgm:pt modelId="{2E8E8BF2-CCE7-4916-B19A-27B02A918D9A}" type="pres">
      <dgm:prSet presAssocID="{065FB3EB-4AC2-4D49-A664-68E143DD79D7}" presName="node" presStyleLbl="node1" presStyleIdx="2" presStyleCnt="3">
        <dgm:presLayoutVars>
          <dgm:bulletEnabled val="1"/>
        </dgm:presLayoutVars>
      </dgm:prSet>
      <dgm:spPr/>
      <dgm:t>
        <a:bodyPr/>
        <a:lstStyle/>
        <a:p>
          <a:endParaRPr lang="ru-RU"/>
        </a:p>
      </dgm:t>
    </dgm:pt>
  </dgm:ptLst>
  <dgm:cxnLst>
    <dgm:cxn modelId="{C8B9B414-BB4F-4E99-BFEF-944263A344C0}" type="presOf" srcId="{C7C3AA46-20B7-454E-87A1-137994D1D08A}" destId="{4919A05E-23C9-4084-AA00-9AF4B150CE9C}" srcOrd="0" destOrd="0" presId="urn:microsoft.com/office/officeart/2005/8/layout/process2"/>
    <dgm:cxn modelId="{4EA56152-F969-4911-8835-D0FFEDD24DB8}" srcId="{E23B147F-AE3D-466A-AABE-95AB2BFDD96E}" destId="{065FB3EB-4AC2-4D49-A664-68E143DD79D7}" srcOrd="2" destOrd="0" parTransId="{9CDA8AF7-5FCF-47EC-B756-5A9A6ACFEE66}" sibTransId="{D6F5E86E-B460-47EC-BFC8-45942EB0A61C}"/>
    <dgm:cxn modelId="{EC79AF41-0912-4972-A8D9-501057D52282}" type="presOf" srcId="{065FB3EB-4AC2-4D49-A664-68E143DD79D7}" destId="{2E8E8BF2-CCE7-4916-B19A-27B02A918D9A}" srcOrd="0" destOrd="0" presId="urn:microsoft.com/office/officeart/2005/8/layout/process2"/>
    <dgm:cxn modelId="{2A4166E3-AE84-45FE-B83E-5C5AAF70160B}" srcId="{E23B147F-AE3D-466A-AABE-95AB2BFDD96E}" destId="{D9346D99-98CE-4EAD-8498-C6A02D4176C3}" srcOrd="0" destOrd="0" parTransId="{646494DD-2942-4D2B-9E50-44DB5F1E5862}" sibTransId="{4C03EABC-ABA3-48CD-BB56-4E081C03CF91}"/>
    <dgm:cxn modelId="{C729665E-A729-4526-95DC-DEFEC28C7F2E}" type="presOf" srcId="{C7C3AA46-20B7-454E-87A1-137994D1D08A}" destId="{EFC06787-95D7-483A-B61B-E5EEFF43C0D7}" srcOrd="1" destOrd="0" presId="urn:microsoft.com/office/officeart/2005/8/layout/process2"/>
    <dgm:cxn modelId="{20CC251A-F1BD-42F8-8918-BBB0A96CD579}" type="presOf" srcId="{4C03EABC-ABA3-48CD-BB56-4E081C03CF91}" destId="{59BF6EF4-EC13-465D-8EF9-FB03ED3BA19F}" srcOrd="0" destOrd="0" presId="urn:microsoft.com/office/officeart/2005/8/layout/process2"/>
    <dgm:cxn modelId="{252EA4C0-6A8B-4E40-99FE-2A6A7291079C}" type="presOf" srcId="{BAACB2BA-F7A2-4CBE-8847-D4DB545E02BD}" destId="{06B1F12F-B2A6-4EA3-BEFA-B54B5D558019}" srcOrd="0" destOrd="0" presId="urn:microsoft.com/office/officeart/2005/8/layout/process2"/>
    <dgm:cxn modelId="{C6943739-710B-4200-9BBD-FBB71EC8AD21}" type="presOf" srcId="{D9346D99-98CE-4EAD-8498-C6A02D4176C3}" destId="{BEFBEEC8-CD29-47A8-A75B-7610B2E380BE}" srcOrd="0" destOrd="0" presId="urn:microsoft.com/office/officeart/2005/8/layout/process2"/>
    <dgm:cxn modelId="{C78CB559-869E-4611-9B9F-8B49D1B81EEB}" srcId="{E23B147F-AE3D-466A-AABE-95AB2BFDD96E}" destId="{BAACB2BA-F7A2-4CBE-8847-D4DB545E02BD}" srcOrd="1" destOrd="0" parTransId="{0FF3D047-EB67-4DA4-B7DE-5D54C75100DD}" sibTransId="{C7C3AA46-20B7-454E-87A1-137994D1D08A}"/>
    <dgm:cxn modelId="{8DBF97B0-8C4F-49C6-8EAE-3BAC2DA16256}" type="presOf" srcId="{4C03EABC-ABA3-48CD-BB56-4E081C03CF91}" destId="{00014A81-EF57-42D2-BB18-AA14F1FE10C7}" srcOrd="1" destOrd="0" presId="urn:microsoft.com/office/officeart/2005/8/layout/process2"/>
    <dgm:cxn modelId="{6629C061-1E6F-44EC-9131-F2AF2AF59DED}" type="presOf" srcId="{E23B147F-AE3D-466A-AABE-95AB2BFDD96E}" destId="{43803582-E184-453F-AFEF-2682C136FA12}" srcOrd="0" destOrd="0" presId="urn:microsoft.com/office/officeart/2005/8/layout/process2"/>
    <dgm:cxn modelId="{DB5E839A-6D7D-46DA-BC6D-2C2A21B75AB9}" type="presParOf" srcId="{43803582-E184-453F-AFEF-2682C136FA12}" destId="{BEFBEEC8-CD29-47A8-A75B-7610B2E380BE}" srcOrd="0" destOrd="0" presId="urn:microsoft.com/office/officeart/2005/8/layout/process2"/>
    <dgm:cxn modelId="{C72B9986-48C5-4643-AB80-FB45A12C755B}" type="presParOf" srcId="{43803582-E184-453F-AFEF-2682C136FA12}" destId="{59BF6EF4-EC13-465D-8EF9-FB03ED3BA19F}" srcOrd="1" destOrd="0" presId="urn:microsoft.com/office/officeart/2005/8/layout/process2"/>
    <dgm:cxn modelId="{5054BDA5-B3A3-4E7A-AB5F-386B850016C3}" type="presParOf" srcId="{59BF6EF4-EC13-465D-8EF9-FB03ED3BA19F}" destId="{00014A81-EF57-42D2-BB18-AA14F1FE10C7}" srcOrd="0" destOrd="0" presId="urn:microsoft.com/office/officeart/2005/8/layout/process2"/>
    <dgm:cxn modelId="{E68A32C4-D2AA-410C-AFFC-EF50F2777571}" type="presParOf" srcId="{43803582-E184-453F-AFEF-2682C136FA12}" destId="{06B1F12F-B2A6-4EA3-BEFA-B54B5D558019}" srcOrd="2" destOrd="0" presId="urn:microsoft.com/office/officeart/2005/8/layout/process2"/>
    <dgm:cxn modelId="{6F55F4A8-AB28-40D1-961F-C884414728EC}" type="presParOf" srcId="{43803582-E184-453F-AFEF-2682C136FA12}" destId="{4919A05E-23C9-4084-AA00-9AF4B150CE9C}" srcOrd="3" destOrd="0" presId="urn:microsoft.com/office/officeart/2005/8/layout/process2"/>
    <dgm:cxn modelId="{E0A7F303-D5E4-403F-86C7-C8AFD3221F72}" type="presParOf" srcId="{4919A05E-23C9-4084-AA00-9AF4B150CE9C}" destId="{EFC06787-95D7-483A-B61B-E5EEFF43C0D7}" srcOrd="0" destOrd="0" presId="urn:microsoft.com/office/officeart/2005/8/layout/process2"/>
    <dgm:cxn modelId="{1DDD4F48-AC3F-462F-8395-C85B153EC1C6}" type="presParOf" srcId="{43803582-E184-453F-AFEF-2682C136FA12}" destId="{2E8E8BF2-CCE7-4916-B19A-27B02A918D9A}" srcOrd="4"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EA4888-50B5-4DA3-B868-E690D27BDB0F}"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ru-RU"/>
        </a:p>
      </dgm:t>
    </dgm:pt>
    <dgm:pt modelId="{28DEB611-DABB-422F-8A9D-30537954A600}">
      <dgm:prSet phldrT="[Текст]"/>
      <dgm:spPr/>
      <dgm:t>
        <a:bodyPr/>
        <a:lstStyle/>
        <a:p>
          <a:r>
            <a:rPr lang="ru-RU" dirty="0" smtClean="0"/>
            <a:t>76 учащихся 2-4 классов</a:t>
          </a:r>
          <a:endParaRPr lang="ru-RU" dirty="0"/>
        </a:p>
      </dgm:t>
    </dgm:pt>
    <dgm:pt modelId="{9D55D2FB-3E54-4E42-A466-C8E0332B743D}" type="parTrans" cxnId="{262DABAB-3BF2-4C57-B8D0-99DF513A4726}">
      <dgm:prSet/>
      <dgm:spPr/>
      <dgm:t>
        <a:bodyPr/>
        <a:lstStyle/>
        <a:p>
          <a:endParaRPr lang="ru-RU"/>
        </a:p>
      </dgm:t>
    </dgm:pt>
    <dgm:pt modelId="{F5F39D40-BC05-48A4-8BE3-E8806DFD9986}" type="sibTrans" cxnId="{262DABAB-3BF2-4C57-B8D0-99DF513A4726}">
      <dgm:prSet/>
      <dgm:spPr/>
      <dgm:t>
        <a:bodyPr/>
        <a:lstStyle/>
        <a:p>
          <a:endParaRPr lang="ru-RU"/>
        </a:p>
      </dgm:t>
    </dgm:pt>
    <dgm:pt modelId="{E98AAE97-409B-4A6F-AC1E-534DBB84BA2E}">
      <dgm:prSet phldrT="[Текст]"/>
      <dgm:spPr/>
      <dgm:t>
        <a:bodyPr/>
        <a:lstStyle/>
        <a:p>
          <a:r>
            <a:rPr lang="ru-RU" dirty="0" smtClean="0"/>
            <a:t>34 родителя</a:t>
          </a:r>
          <a:endParaRPr lang="ru-RU" dirty="0"/>
        </a:p>
      </dgm:t>
    </dgm:pt>
    <dgm:pt modelId="{D77A3E38-A659-41A9-9486-E44C39FF70FB}" type="parTrans" cxnId="{F9CBB705-E59C-4349-A827-CCA024E83878}">
      <dgm:prSet/>
      <dgm:spPr/>
      <dgm:t>
        <a:bodyPr/>
        <a:lstStyle/>
        <a:p>
          <a:endParaRPr lang="ru-RU"/>
        </a:p>
      </dgm:t>
    </dgm:pt>
    <dgm:pt modelId="{FC21D6EC-311F-445A-AD1D-A97B0D63A0FA}" type="sibTrans" cxnId="{F9CBB705-E59C-4349-A827-CCA024E83878}">
      <dgm:prSet/>
      <dgm:spPr/>
      <dgm:t>
        <a:bodyPr/>
        <a:lstStyle/>
        <a:p>
          <a:endParaRPr lang="ru-RU"/>
        </a:p>
      </dgm:t>
    </dgm:pt>
    <dgm:pt modelId="{9378FF5D-CFF7-444D-91CB-DDE0F563EAF6}">
      <dgm:prSet phldrT="[Текст]" phldr="1"/>
      <dgm:spPr/>
      <dgm:t>
        <a:bodyPr/>
        <a:lstStyle/>
        <a:p>
          <a:endParaRPr lang="ru-RU" dirty="0"/>
        </a:p>
      </dgm:t>
    </dgm:pt>
    <dgm:pt modelId="{ACF85923-8D7A-442D-8B9C-677B65784D0B}" type="parTrans" cxnId="{5F69DC6B-EC80-4E95-A157-2B1AFEC06840}">
      <dgm:prSet/>
      <dgm:spPr/>
      <dgm:t>
        <a:bodyPr/>
        <a:lstStyle/>
        <a:p>
          <a:endParaRPr lang="ru-RU"/>
        </a:p>
      </dgm:t>
    </dgm:pt>
    <dgm:pt modelId="{54279059-E8C3-45F3-BDD3-FF4E3C93AA73}" type="sibTrans" cxnId="{5F69DC6B-EC80-4E95-A157-2B1AFEC06840}">
      <dgm:prSet/>
      <dgm:spPr/>
      <dgm:t>
        <a:bodyPr/>
        <a:lstStyle/>
        <a:p>
          <a:endParaRPr lang="ru-RU"/>
        </a:p>
      </dgm:t>
    </dgm:pt>
    <dgm:pt modelId="{7405A0C8-E9E1-4E1D-ACAE-4A4F25E07177}">
      <dgm:prSet phldrT="[Текст]"/>
      <dgm:spPr/>
      <dgm:t>
        <a:bodyPr/>
        <a:lstStyle/>
        <a:p>
          <a:r>
            <a:rPr lang="ru-RU" dirty="0" smtClean="0"/>
            <a:t>Знают об исторических памятниках </a:t>
          </a:r>
          <a:r>
            <a:rPr lang="ru-RU" dirty="0" err="1" smtClean="0"/>
            <a:t>Иволгинского</a:t>
          </a:r>
          <a:r>
            <a:rPr lang="ru-RU" dirty="0" smtClean="0"/>
            <a:t> района. </a:t>
          </a:r>
          <a:endParaRPr lang="ru-RU" dirty="0"/>
        </a:p>
      </dgm:t>
    </dgm:pt>
    <dgm:pt modelId="{826C12AA-1DB6-4984-8C79-31F822D39F31}" type="parTrans" cxnId="{16F54A51-3E49-4A8D-B165-A5AA3F28E512}">
      <dgm:prSet/>
      <dgm:spPr/>
      <dgm:t>
        <a:bodyPr/>
        <a:lstStyle/>
        <a:p>
          <a:endParaRPr lang="ru-RU"/>
        </a:p>
      </dgm:t>
    </dgm:pt>
    <dgm:pt modelId="{60F87EA3-A6EE-44A9-9B0C-C26A091A5E6F}" type="sibTrans" cxnId="{16F54A51-3E49-4A8D-B165-A5AA3F28E512}">
      <dgm:prSet/>
      <dgm:spPr/>
      <dgm:t>
        <a:bodyPr/>
        <a:lstStyle/>
        <a:p>
          <a:endParaRPr lang="ru-RU"/>
        </a:p>
      </dgm:t>
    </dgm:pt>
    <dgm:pt modelId="{6A48973F-2A99-4D37-8191-29DEFB61A207}">
      <dgm:prSet phldrT="[Текст]"/>
      <dgm:spPr/>
      <dgm:t>
        <a:bodyPr/>
        <a:lstStyle/>
        <a:p>
          <a:r>
            <a:rPr lang="ru-RU" dirty="0" smtClean="0"/>
            <a:t>56% родителей </a:t>
          </a:r>
          <a:endParaRPr lang="ru-RU" dirty="0"/>
        </a:p>
      </dgm:t>
    </dgm:pt>
    <dgm:pt modelId="{620EFC96-AADA-40BB-8AE1-FEB2B0247C23}" type="parTrans" cxnId="{B2F63FAB-0468-4B84-9066-1FDEF1B2A971}">
      <dgm:prSet/>
      <dgm:spPr/>
      <dgm:t>
        <a:bodyPr/>
        <a:lstStyle/>
        <a:p>
          <a:endParaRPr lang="ru-RU"/>
        </a:p>
      </dgm:t>
    </dgm:pt>
    <dgm:pt modelId="{AD48CFC0-5651-485E-8551-B33AAE842E7A}" type="sibTrans" cxnId="{B2F63FAB-0468-4B84-9066-1FDEF1B2A971}">
      <dgm:prSet/>
      <dgm:spPr/>
      <dgm:t>
        <a:bodyPr/>
        <a:lstStyle/>
        <a:p>
          <a:endParaRPr lang="ru-RU"/>
        </a:p>
      </dgm:t>
    </dgm:pt>
    <dgm:pt modelId="{E65212E1-FE71-48AB-915A-90F507177A46}">
      <dgm:prSet phldrT="[Текст]"/>
      <dgm:spPr/>
      <dgm:t>
        <a:bodyPr/>
        <a:lstStyle/>
        <a:p>
          <a:r>
            <a:rPr lang="ru-RU" dirty="0" smtClean="0"/>
            <a:t>78% учащихся </a:t>
          </a:r>
          <a:endParaRPr lang="ru-RU" dirty="0"/>
        </a:p>
      </dgm:t>
    </dgm:pt>
    <dgm:pt modelId="{85A7F08D-6187-4B95-909C-2B125E54D8CA}" type="parTrans" cxnId="{4601ECE7-F1CF-4E03-A341-7F5E0FDE0BBC}">
      <dgm:prSet/>
      <dgm:spPr/>
      <dgm:t>
        <a:bodyPr/>
        <a:lstStyle/>
        <a:p>
          <a:endParaRPr lang="ru-RU"/>
        </a:p>
      </dgm:t>
    </dgm:pt>
    <dgm:pt modelId="{47AD9F3E-BD92-4C05-8B4B-F49A3A0C1819}" type="sibTrans" cxnId="{4601ECE7-F1CF-4E03-A341-7F5E0FDE0BBC}">
      <dgm:prSet/>
      <dgm:spPr/>
      <dgm:t>
        <a:bodyPr/>
        <a:lstStyle/>
        <a:p>
          <a:endParaRPr lang="ru-RU"/>
        </a:p>
      </dgm:t>
    </dgm:pt>
    <dgm:pt modelId="{E2E8A6E6-2073-4FBB-A14A-7B1E5C1CAF78}">
      <dgm:prSet phldrT="[Текст]"/>
      <dgm:spPr/>
      <dgm:t>
        <a:bodyPr/>
        <a:lstStyle/>
        <a:p>
          <a:r>
            <a:rPr lang="ru-RU" dirty="0" smtClean="0"/>
            <a:t>Информацию получают из</a:t>
          </a:r>
          <a:endParaRPr lang="ru-RU" dirty="0"/>
        </a:p>
      </dgm:t>
    </dgm:pt>
    <dgm:pt modelId="{0246D2E8-DBE3-454D-A860-1E54D553DFA0}" type="parTrans" cxnId="{B586D460-22E8-42CB-B490-E151B774EBB7}">
      <dgm:prSet/>
      <dgm:spPr/>
      <dgm:t>
        <a:bodyPr/>
        <a:lstStyle/>
        <a:p>
          <a:endParaRPr lang="ru-RU"/>
        </a:p>
      </dgm:t>
    </dgm:pt>
    <dgm:pt modelId="{8B52CD6F-ED74-4D96-AB70-1C9C27344502}" type="sibTrans" cxnId="{B586D460-22E8-42CB-B490-E151B774EBB7}">
      <dgm:prSet/>
      <dgm:spPr/>
      <dgm:t>
        <a:bodyPr/>
        <a:lstStyle/>
        <a:p>
          <a:endParaRPr lang="ru-RU"/>
        </a:p>
      </dgm:t>
    </dgm:pt>
    <dgm:pt modelId="{F70DB87C-D74B-4888-89A7-726AB69BABA2}">
      <dgm:prSet phldrT="[Текст]"/>
      <dgm:spPr/>
      <dgm:t>
        <a:bodyPr/>
        <a:lstStyle/>
        <a:p>
          <a:pPr marL="171450" indent="0" defTabSz="755650">
            <a:lnSpc>
              <a:spcPct val="90000"/>
            </a:lnSpc>
            <a:spcBef>
              <a:spcPct val="0"/>
            </a:spcBef>
            <a:spcAft>
              <a:spcPct val="15000"/>
            </a:spcAft>
            <a:buNone/>
          </a:pPr>
          <a:r>
            <a:rPr lang="ru-RU" dirty="0" smtClean="0"/>
            <a:t> СМИ </a:t>
          </a:r>
          <a:endParaRPr lang="ru-RU" dirty="0"/>
        </a:p>
      </dgm:t>
    </dgm:pt>
    <dgm:pt modelId="{9E2196F7-7FE3-4269-8751-D1505D246A8F}" type="parTrans" cxnId="{534645FE-817C-4779-8CB9-49674FE38085}">
      <dgm:prSet/>
      <dgm:spPr/>
      <dgm:t>
        <a:bodyPr/>
        <a:lstStyle/>
        <a:p>
          <a:endParaRPr lang="ru-RU"/>
        </a:p>
      </dgm:t>
    </dgm:pt>
    <dgm:pt modelId="{2F1123E1-9769-4E6E-8A3C-FC7F4C7940C0}" type="sibTrans" cxnId="{534645FE-817C-4779-8CB9-49674FE38085}">
      <dgm:prSet/>
      <dgm:spPr/>
      <dgm:t>
        <a:bodyPr/>
        <a:lstStyle/>
        <a:p>
          <a:endParaRPr lang="ru-RU"/>
        </a:p>
      </dgm:t>
    </dgm:pt>
    <dgm:pt modelId="{4C8A5169-F53E-4679-8E7F-DB1DEE0D26D4}">
      <dgm:prSet phldrT="[Текст]"/>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ru-RU" dirty="0" smtClean="0"/>
            <a:t>интернета</a:t>
          </a:r>
        </a:p>
        <a:p>
          <a:pPr marL="171450" indent="0" defTabSz="755650">
            <a:lnSpc>
              <a:spcPct val="90000"/>
            </a:lnSpc>
            <a:spcBef>
              <a:spcPct val="0"/>
            </a:spcBef>
            <a:spcAft>
              <a:spcPct val="15000"/>
            </a:spcAft>
            <a:buNone/>
          </a:pPr>
          <a:endParaRPr lang="ru-RU" dirty="0"/>
        </a:p>
      </dgm:t>
    </dgm:pt>
    <dgm:pt modelId="{66D0B630-45AB-42F8-B8F2-450FACBB666B}" type="parTrans" cxnId="{3E231BA4-9F87-4C98-A77D-8CB7F4B970CB}">
      <dgm:prSet/>
      <dgm:spPr/>
      <dgm:t>
        <a:bodyPr/>
        <a:lstStyle/>
        <a:p>
          <a:endParaRPr lang="ru-RU"/>
        </a:p>
      </dgm:t>
    </dgm:pt>
    <dgm:pt modelId="{099AEDF6-2CF6-497F-98BE-5B0C2D0753FE}" type="sibTrans" cxnId="{3E231BA4-9F87-4C98-A77D-8CB7F4B970CB}">
      <dgm:prSet/>
      <dgm:spPr/>
      <dgm:t>
        <a:bodyPr/>
        <a:lstStyle/>
        <a:p>
          <a:endParaRPr lang="ru-RU"/>
        </a:p>
      </dgm:t>
    </dgm:pt>
    <dgm:pt modelId="{8BD86196-C1B5-48EA-B7C2-21D9DDF0E324}" type="pres">
      <dgm:prSet presAssocID="{6FEA4888-50B5-4DA3-B868-E690D27BDB0F}" presName="Name0" presStyleCnt="0">
        <dgm:presLayoutVars>
          <dgm:dir/>
          <dgm:animLvl val="lvl"/>
          <dgm:resizeHandles val="exact"/>
        </dgm:presLayoutVars>
      </dgm:prSet>
      <dgm:spPr/>
      <dgm:t>
        <a:bodyPr/>
        <a:lstStyle/>
        <a:p>
          <a:endParaRPr lang="ru-RU"/>
        </a:p>
      </dgm:t>
    </dgm:pt>
    <dgm:pt modelId="{DA215D12-9093-49AB-8AD6-78E4DCB4271E}" type="pres">
      <dgm:prSet presAssocID="{28DEB611-DABB-422F-8A9D-30537954A600}" presName="composite" presStyleCnt="0"/>
      <dgm:spPr/>
    </dgm:pt>
    <dgm:pt modelId="{BCB235D0-761E-4B0D-AFA7-CFD585D62507}" type="pres">
      <dgm:prSet presAssocID="{28DEB611-DABB-422F-8A9D-30537954A600}" presName="parTx" presStyleLbl="alignNode1" presStyleIdx="0" presStyleCnt="3">
        <dgm:presLayoutVars>
          <dgm:chMax val="0"/>
          <dgm:chPref val="0"/>
          <dgm:bulletEnabled val="1"/>
        </dgm:presLayoutVars>
      </dgm:prSet>
      <dgm:spPr/>
      <dgm:t>
        <a:bodyPr/>
        <a:lstStyle/>
        <a:p>
          <a:endParaRPr lang="ru-RU"/>
        </a:p>
      </dgm:t>
    </dgm:pt>
    <dgm:pt modelId="{D736E13E-778D-458B-A50B-6F7DFBA61459}" type="pres">
      <dgm:prSet presAssocID="{28DEB611-DABB-422F-8A9D-30537954A600}" presName="desTx" presStyleLbl="alignAccFollowNode1" presStyleIdx="0" presStyleCnt="3">
        <dgm:presLayoutVars>
          <dgm:bulletEnabled val="1"/>
        </dgm:presLayoutVars>
      </dgm:prSet>
      <dgm:spPr/>
      <dgm:t>
        <a:bodyPr/>
        <a:lstStyle/>
        <a:p>
          <a:endParaRPr lang="ru-RU"/>
        </a:p>
      </dgm:t>
    </dgm:pt>
    <dgm:pt modelId="{742ACC9F-118E-4E90-9232-083B918C9BBF}" type="pres">
      <dgm:prSet presAssocID="{F5F39D40-BC05-48A4-8BE3-E8806DFD9986}" presName="space" presStyleCnt="0"/>
      <dgm:spPr/>
    </dgm:pt>
    <dgm:pt modelId="{3328365C-EAA2-4C96-B444-DFB405D3ECFA}" type="pres">
      <dgm:prSet presAssocID="{7405A0C8-E9E1-4E1D-ACAE-4A4F25E07177}" presName="composite" presStyleCnt="0"/>
      <dgm:spPr/>
    </dgm:pt>
    <dgm:pt modelId="{EDF06EEF-5FB7-4E73-B1A3-A0DAEC3B721A}" type="pres">
      <dgm:prSet presAssocID="{7405A0C8-E9E1-4E1D-ACAE-4A4F25E07177}" presName="parTx" presStyleLbl="alignNode1" presStyleIdx="1" presStyleCnt="3">
        <dgm:presLayoutVars>
          <dgm:chMax val="0"/>
          <dgm:chPref val="0"/>
          <dgm:bulletEnabled val="1"/>
        </dgm:presLayoutVars>
      </dgm:prSet>
      <dgm:spPr/>
      <dgm:t>
        <a:bodyPr/>
        <a:lstStyle/>
        <a:p>
          <a:endParaRPr lang="ru-RU"/>
        </a:p>
      </dgm:t>
    </dgm:pt>
    <dgm:pt modelId="{3063D957-2BD6-4D26-944D-FB4B3240F6A9}" type="pres">
      <dgm:prSet presAssocID="{7405A0C8-E9E1-4E1D-ACAE-4A4F25E07177}" presName="desTx" presStyleLbl="alignAccFollowNode1" presStyleIdx="1" presStyleCnt="3">
        <dgm:presLayoutVars>
          <dgm:bulletEnabled val="1"/>
        </dgm:presLayoutVars>
      </dgm:prSet>
      <dgm:spPr/>
      <dgm:t>
        <a:bodyPr/>
        <a:lstStyle/>
        <a:p>
          <a:endParaRPr lang="ru-RU"/>
        </a:p>
      </dgm:t>
    </dgm:pt>
    <dgm:pt modelId="{CE75B6F8-4E7E-49FF-9E1D-8D25FCAA104C}" type="pres">
      <dgm:prSet presAssocID="{60F87EA3-A6EE-44A9-9B0C-C26A091A5E6F}" presName="space" presStyleCnt="0"/>
      <dgm:spPr/>
    </dgm:pt>
    <dgm:pt modelId="{816BA1D3-E6B3-47D6-A7F1-5A2B1C4C54E8}" type="pres">
      <dgm:prSet presAssocID="{E2E8A6E6-2073-4FBB-A14A-7B1E5C1CAF78}" presName="composite" presStyleCnt="0"/>
      <dgm:spPr/>
    </dgm:pt>
    <dgm:pt modelId="{7B249A17-A132-4062-A538-E4C413BC6F98}" type="pres">
      <dgm:prSet presAssocID="{E2E8A6E6-2073-4FBB-A14A-7B1E5C1CAF78}" presName="parTx" presStyleLbl="alignNode1" presStyleIdx="2" presStyleCnt="3">
        <dgm:presLayoutVars>
          <dgm:chMax val="0"/>
          <dgm:chPref val="0"/>
          <dgm:bulletEnabled val="1"/>
        </dgm:presLayoutVars>
      </dgm:prSet>
      <dgm:spPr/>
      <dgm:t>
        <a:bodyPr/>
        <a:lstStyle/>
        <a:p>
          <a:endParaRPr lang="ru-RU"/>
        </a:p>
      </dgm:t>
    </dgm:pt>
    <dgm:pt modelId="{2717AC19-C634-4D5D-965B-339F8AEBF529}" type="pres">
      <dgm:prSet presAssocID="{E2E8A6E6-2073-4FBB-A14A-7B1E5C1CAF78}" presName="desTx" presStyleLbl="alignAccFollowNode1" presStyleIdx="2" presStyleCnt="3">
        <dgm:presLayoutVars>
          <dgm:bulletEnabled val="1"/>
        </dgm:presLayoutVars>
      </dgm:prSet>
      <dgm:spPr/>
      <dgm:t>
        <a:bodyPr/>
        <a:lstStyle/>
        <a:p>
          <a:endParaRPr lang="ru-RU"/>
        </a:p>
      </dgm:t>
    </dgm:pt>
  </dgm:ptLst>
  <dgm:cxnLst>
    <dgm:cxn modelId="{03E4FAD9-AAB5-4965-81EA-12DE831F25AE}" type="presOf" srcId="{E2E8A6E6-2073-4FBB-A14A-7B1E5C1CAF78}" destId="{7B249A17-A132-4062-A538-E4C413BC6F98}" srcOrd="0" destOrd="0" presId="urn:microsoft.com/office/officeart/2005/8/layout/hList1"/>
    <dgm:cxn modelId="{EAAA8831-CE71-4548-8327-A7FBBAC636CB}" type="presOf" srcId="{28DEB611-DABB-422F-8A9D-30537954A600}" destId="{BCB235D0-761E-4B0D-AFA7-CFD585D62507}" srcOrd="0" destOrd="0" presId="urn:microsoft.com/office/officeart/2005/8/layout/hList1"/>
    <dgm:cxn modelId="{05ABFA76-4981-4415-921A-2640DB0502ED}" type="presOf" srcId="{F70DB87C-D74B-4888-89A7-726AB69BABA2}" destId="{2717AC19-C634-4D5D-965B-339F8AEBF529}" srcOrd="0" destOrd="0" presId="urn:microsoft.com/office/officeart/2005/8/layout/hList1"/>
    <dgm:cxn modelId="{16F54A51-3E49-4A8D-B165-A5AA3F28E512}" srcId="{6FEA4888-50B5-4DA3-B868-E690D27BDB0F}" destId="{7405A0C8-E9E1-4E1D-ACAE-4A4F25E07177}" srcOrd="1" destOrd="0" parTransId="{826C12AA-1DB6-4984-8C79-31F822D39F31}" sibTransId="{60F87EA3-A6EE-44A9-9B0C-C26A091A5E6F}"/>
    <dgm:cxn modelId="{262DABAB-3BF2-4C57-B8D0-99DF513A4726}" srcId="{6FEA4888-50B5-4DA3-B868-E690D27BDB0F}" destId="{28DEB611-DABB-422F-8A9D-30537954A600}" srcOrd="0" destOrd="0" parTransId="{9D55D2FB-3E54-4E42-A466-C8E0332B743D}" sibTransId="{F5F39D40-BC05-48A4-8BE3-E8806DFD9986}"/>
    <dgm:cxn modelId="{B586D460-22E8-42CB-B490-E151B774EBB7}" srcId="{6FEA4888-50B5-4DA3-B868-E690D27BDB0F}" destId="{E2E8A6E6-2073-4FBB-A14A-7B1E5C1CAF78}" srcOrd="2" destOrd="0" parTransId="{0246D2E8-DBE3-454D-A860-1E54D553DFA0}" sibTransId="{8B52CD6F-ED74-4D96-AB70-1C9C27344502}"/>
    <dgm:cxn modelId="{F9CBB705-E59C-4349-A827-CCA024E83878}" srcId="{28DEB611-DABB-422F-8A9D-30537954A600}" destId="{E98AAE97-409B-4A6F-AC1E-534DBB84BA2E}" srcOrd="0" destOrd="0" parTransId="{D77A3E38-A659-41A9-9486-E44C39FF70FB}" sibTransId="{FC21D6EC-311F-445A-AD1D-A97B0D63A0FA}"/>
    <dgm:cxn modelId="{EAFE9E94-5278-4FAB-8CD1-573CC966DF9A}" type="presOf" srcId="{7405A0C8-E9E1-4E1D-ACAE-4A4F25E07177}" destId="{EDF06EEF-5FB7-4E73-B1A3-A0DAEC3B721A}" srcOrd="0" destOrd="0" presId="urn:microsoft.com/office/officeart/2005/8/layout/hList1"/>
    <dgm:cxn modelId="{A025F8DA-F738-4652-A3A6-89B154F1AA8C}" type="presOf" srcId="{6FEA4888-50B5-4DA3-B868-E690D27BDB0F}" destId="{8BD86196-C1B5-48EA-B7C2-21D9DDF0E324}" srcOrd="0" destOrd="0" presId="urn:microsoft.com/office/officeart/2005/8/layout/hList1"/>
    <dgm:cxn modelId="{3E231BA4-9F87-4C98-A77D-8CB7F4B970CB}" srcId="{E2E8A6E6-2073-4FBB-A14A-7B1E5C1CAF78}" destId="{4C8A5169-F53E-4679-8E7F-DB1DEE0D26D4}" srcOrd="1" destOrd="0" parTransId="{66D0B630-45AB-42F8-B8F2-450FACBB666B}" sibTransId="{099AEDF6-2CF6-497F-98BE-5B0C2D0753FE}"/>
    <dgm:cxn modelId="{5F69DC6B-EC80-4E95-A157-2B1AFEC06840}" srcId="{28DEB611-DABB-422F-8A9D-30537954A600}" destId="{9378FF5D-CFF7-444D-91CB-DDE0F563EAF6}" srcOrd="1" destOrd="0" parTransId="{ACF85923-8D7A-442D-8B9C-677B65784D0B}" sibTransId="{54279059-E8C3-45F3-BDD3-FF4E3C93AA73}"/>
    <dgm:cxn modelId="{FC7B7002-AF38-4B2F-9B96-2D08C75B3C99}" type="presOf" srcId="{9378FF5D-CFF7-444D-91CB-DDE0F563EAF6}" destId="{D736E13E-778D-458B-A50B-6F7DFBA61459}" srcOrd="0" destOrd="1" presId="urn:microsoft.com/office/officeart/2005/8/layout/hList1"/>
    <dgm:cxn modelId="{4601ECE7-F1CF-4E03-A341-7F5E0FDE0BBC}" srcId="{7405A0C8-E9E1-4E1D-ACAE-4A4F25E07177}" destId="{E65212E1-FE71-48AB-915A-90F507177A46}" srcOrd="1" destOrd="0" parTransId="{85A7F08D-6187-4B95-909C-2B125E54D8CA}" sibTransId="{47AD9F3E-BD92-4C05-8B4B-F49A3A0C1819}"/>
    <dgm:cxn modelId="{6F5150E7-5430-4F5A-AF7E-125961AF81E0}" type="presOf" srcId="{E65212E1-FE71-48AB-915A-90F507177A46}" destId="{3063D957-2BD6-4D26-944D-FB4B3240F6A9}" srcOrd="0" destOrd="1" presId="urn:microsoft.com/office/officeart/2005/8/layout/hList1"/>
    <dgm:cxn modelId="{8A8806A9-2E06-4B51-A355-4DAC68236B65}" type="presOf" srcId="{E98AAE97-409B-4A6F-AC1E-534DBB84BA2E}" destId="{D736E13E-778D-458B-A50B-6F7DFBA61459}" srcOrd="0" destOrd="0" presId="urn:microsoft.com/office/officeart/2005/8/layout/hList1"/>
    <dgm:cxn modelId="{534645FE-817C-4779-8CB9-49674FE38085}" srcId="{E2E8A6E6-2073-4FBB-A14A-7B1E5C1CAF78}" destId="{F70DB87C-D74B-4888-89A7-726AB69BABA2}" srcOrd="0" destOrd="0" parTransId="{9E2196F7-7FE3-4269-8751-D1505D246A8F}" sibTransId="{2F1123E1-9769-4E6E-8A3C-FC7F4C7940C0}"/>
    <dgm:cxn modelId="{B2F63FAB-0468-4B84-9066-1FDEF1B2A971}" srcId="{7405A0C8-E9E1-4E1D-ACAE-4A4F25E07177}" destId="{6A48973F-2A99-4D37-8191-29DEFB61A207}" srcOrd="0" destOrd="0" parTransId="{620EFC96-AADA-40BB-8AE1-FEB2B0247C23}" sibTransId="{AD48CFC0-5651-485E-8551-B33AAE842E7A}"/>
    <dgm:cxn modelId="{74B4F0A5-9EB4-4813-B9D3-2147FD3833B8}" type="presOf" srcId="{6A48973F-2A99-4D37-8191-29DEFB61A207}" destId="{3063D957-2BD6-4D26-944D-FB4B3240F6A9}" srcOrd="0" destOrd="0" presId="urn:microsoft.com/office/officeart/2005/8/layout/hList1"/>
    <dgm:cxn modelId="{1525EC65-97F2-4B4B-8D9F-6A4F35E26E78}" type="presOf" srcId="{4C8A5169-F53E-4679-8E7F-DB1DEE0D26D4}" destId="{2717AC19-C634-4D5D-965B-339F8AEBF529}" srcOrd="0" destOrd="1" presId="urn:microsoft.com/office/officeart/2005/8/layout/hList1"/>
    <dgm:cxn modelId="{DC818123-48A8-4B5D-9F22-17CE0EA0D857}" type="presParOf" srcId="{8BD86196-C1B5-48EA-B7C2-21D9DDF0E324}" destId="{DA215D12-9093-49AB-8AD6-78E4DCB4271E}" srcOrd="0" destOrd="0" presId="urn:microsoft.com/office/officeart/2005/8/layout/hList1"/>
    <dgm:cxn modelId="{50001B36-91A1-40BE-B88A-6F78B5BA9A55}" type="presParOf" srcId="{DA215D12-9093-49AB-8AD6-78E4DCB4271E}" destId="{BCB235D0-761E-4B0D-AFA7-CFD585D62507}" srcOrd="0" destOrd="0" presId="urn:microsoft.com/office/officeart/2005/8/layout/hList1"/>
    <dgm:cxn modelId="{648649F0-6F30-4C05-AF0D-C437211DCADE}" type="presParOf" srcId="{DA215D12-9093-49AB-8AD6-78E4DCB4271E}" destId="{D736E13E-778D-458B-A50B-6F7DFBA61459}" srcOrd="1" destOrd="0" presId="urn:microsoft.com/office/officeart/2005/8/layout/hList1"/>
    <dgm:cxn modelId="{89A50CDA-BD63-4191-939B-202E0D8EEB26}" type="presParOf" srcId="{8BD86196-C1B5-48EA-B7C2-21D9DDF0E324}" destId="{742ACC9F-118E-4E90-9232-083B918C9BBF}" srcOrd="1" destOrd="0" presId="urn:microsoft.com/office/officeart/2005/8/layout/hList1"/>
    <dgm:cxn modelId="{9D616B0A-D529-4101-92EB-994C3A49472F}" type="presParOf" srcId="{8BD86196-C1B5-48EA-B7C2-21D9DDF0E324}" destId="{3328365C-EAA2-4C96-B444-DFB405D3ECFA}" srcOrd="2" destOrd="0" presId="urn:microsoft.com/office/officeart/2005/8/layout/hList1"/>
    <dgm:cxn modelId="{1E9EAFF7-212C-421E-9387-A44BD673876E}" type="presParOf" srcId="{3328365C-EAA2-4C96-B444-DFB405D3ECFA}" destId="{EDF06EEF-5FB7-4E73-B1A3-A0DAEC3B721A}" srcOrd="0" destOrd="0" presId="urn:microsoft.com/office/officeart/2005/8/layout/hList1"/>
    <dgm:cxn modelId="{72CF0D43-E3D4-4DCE-91BF-B4698E8489CC}" type="presParOf" srcId="{3328365C-EAA2-4C96-B444-DFB405D3ECFA}" destId="{3063D957-2BD6-4D26-944D-FB4B3240F6A9}" srcOrd="1" destOrd="0" presId="urn:microsoft.com/office/officeart/2005/8/layout/hList1"/>
    <dgm:cxn modelId="{27619E51-E29A-45CA-8FA9-B5F4C5310B1C}" type="presParOf" srcId="{8BD86196-C1B5-48EA-B7C2-21D9DDF0E324}" destId="{CE75B6F8-4E7E-49FF-9E1D-8D25FCAA104C}" srcOrd="3" destOrd="0" presId="urn:microsoft.com/office/officeart/2005/8/layout/hList1"/>
    <dgm:cxn modelId="{DE4AFDEC-867D-4714-A276-609E383B9F55}" type="presParOf" srcId="{8BD86196-C1B5-48EA-B7C2-21D9DDF0E324}" destId="{816BA1D3-E6B3-47D6-A7F1-5A2B1C4C54E8}" srcOrd="4" destOrd="0" presId="urn:microsoft.com/office/officeart/2005/8/layout/hList1"/>
    <dgm:cxn modelId="{2B1A66F6-E4FC-4A34-B352-6C580EB3A736}" type="presParOf" srcId="{816BA1D3-E6B3-47D6-A7F1-5A2B1C4C54E8}" destId="{7B249A17-A132-4062-A538-E4C413BC6F98}" srcOrd="0" destOrd="0" presId="urn:microsoft.com/office/officeart/2005/8/layout/hList1"/>
    <dgm:cxn modelId="{2BA6027D-CCA4-4041-BDCF-934467EFFA3D}" type="presParOf" srcId="{816BA1D3-E6B3-47D6-A7F1-5A2B1C4C54E8}" destId="{2717AC19-C634-4D5D-965B-339F8AEBF52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2E42118-955A-4188-A641-1E613EC307BD}" type="doc">
      <dgm:prSet loTypeId="urn:microsoft.com/office/officeart/2005/8/layout/cycle3" loCatId="cycle" qsTypeId="urn:microsoft.com/office/officeart/2005/8/quickstyle/simple1" qsCatId="simple" csTypeId="urn:microsoft.com/office/officeart/2005/8/colors/accent1_2" csCatId="accent1" phldr="1"/>
      <dgm:spPr/>
      <dgm:t>
        <a:bodyPr/>
        <a:lstStyle/>
        <a:p>
          <a:endParaRPr lang="ru-RU"/>
        </a:p>
      </dgm:t>
    </dgm:pt>
    <dgm:pt modelId="{4A4C51DA-8E48-4E6A-8D16-AD755E93C25F}">
      <dgm:prSet phldrT="[Текст]" custT="1"/>
      <dgm:spPr/>
      <dgm:t>
        <a:bodyPr/>
        <a:lstStyle/>
        <a:p>
          <a:r>
            <a:rPr lang="ru-RU" sz="1400" b="1" dirty="0">
              <a:solidFill>
                <a:schemeClr val="tx1"/>
              </a:solidFill>
            </a:rPr>
            <a:t>подготовка плана и карты местности</a:t>
          </a:r>
          <a:r>
            <a:rPr lang="ru-RU" sz="1200" b="1" dirty="0">
              <a:solidFill>
                <a:schemeClr val="tx1"/>
              </a:solidFill>
            </a:rPr>
            <a:t>; </a:t>
          </a:r>
        </a:p>
      </dgm:t>
    </dgm:pt>
    <dgm:pt modelId="{7BAF11D7-D8B7-40EF-BDB8-D67AF923013E}" type="parTrans" cxnId="{6023E4F5-9A75-4360-8E6C-28E738B9B196}">
      <dgm:prSet/>
      <dgm:spPr/>
      <dgm:t>
        <a:bodyPr/>
        <a:lstStyle/>
        <a:p>
          <a:endParaRPr lang="ru-RU"/>
        </a:p>
      </dgm:t>
    </dgm:pt>
    <dgm:pt modelId="{A14D3A54-FBEB-42A3-9EBC-C92F5041F365}" type="sibTrans" cxnId="{6023E4F5-9A75-4360-8E6C-28E738B9B196}">
      <dgm:prSet/>
      <dgm:spPr/>
      <dgm:t>
        <a:bodyPr/>
        <a:lstStyle/>
        <a:p>
          <a:endParaRPr lang="ru-RU"/>
        </a:p>
      </dgm:t>
    </dgm:pt>
    <dgm:pt modelId="{1BD5B156-C7BD-4B8D-A19E-20891E9FD5B8}">
      <dgm:prSet phldrT="[Текст]" custT="1"/>
      <dgm:spPr/>
      <dgm:t>
        <a:bodyPr/>
        <a:lstStyle/>
        <a:p>
          <a:r>
            <a:rPr lang="ru-RU" sz="1400" b="1" dirty="0">
              <a:solidFill>
                <a:schemeClr val="tx1"/>
              </a:solidFill>
            </a:rPr>
            <a:t>разработка разных тематических экскурсий для младших и средних школьников;</a:t>
          </a:r>
        </a:p>
      </dgm:t>
    </dgm:pt>
    <dgm:pt modelId="{7B69F6AE-C708-4612-9161-D95B05EE3F23}" type="parTrans" cxnId="{76225605-448A-4DD3-84CD-DA6560C3DACF}">
      <dgm:prSet/>
      <dgm:spPr/>
      <dgm:t>
        <a:bodyPr/>
        <a:lstStyle/>
        <a:p>
          <a:endParaRPr lang="ru-RU"/>
        </a:p>
      </dgm:t>
    </dgm:pt>
    <dgm:pt modelId="{EC1341CD-19EA-401B-A13A-5F4E99FB2837}" type="sibTrans" cxnId="{76225605-448A-4DD3-84CD-DA6560C3DACF}">
      <dgm:prSet/>
      <dgm:spPr/>
      <dgm:t>
        <a:bodyPr/>
        <a:lstStyle/>
        <a:p>
          <a:endParaRPr lang="ru-RU"/>
        </a:p>
      </dgm:t>
    </dgm:pt>
    <dgm:pt modelId="{FF056BCD-DCFF-458D-B93D-D6747628A9DE}">
      <dgm:prSet phldrT="[Текст]" custT="1"/>
      <dgm:spPr/>
      <dgm:t>
        <a:bodyPr/>
        <a:lstStyle/>
        <a:p>
          <a:r>
            <a:rPr lang="ru-RU" sz="1400" dirty="0">
              <a:solidFill>
                <a:schemeClr val="tx1"/>
              </a:solidFill>
            </a:rPr>
            <a:t>проведение походов, соревнований</a:t>
          </a:r>
        </a:p>
      </dgm:t>
    </dgm:pt>
    <dgm:pt modelId="{61844C32-4EB3-43C8-A671-B55B96B3257C}" type="parTrans" cxnId="{A3893F41-57CF-4646-8DC3-FE603E2AC060}">
      <dgm:prSet/>
      <dgm:spPr/>
      <dgm:t>
        <a:bodyPr/>
        <a:lstStyle/>
        <a:p>
          <a:endParaRPr lang="ru-RU"/>
        </a:p>
      </dgm:t>
    </dgm:pt>
    <dgm:pt modelId="{B3C20CCE-B070-40A1-B97B-205B3E9407A9}" type="sibTrans" cxnId="{A3893F41-57CF-4646-8DC3-FE603E2AC060}">
      <dgm:prSet/>
      <dgm:spPr/>
      <dgm:t>
        <a:bodyPr/>
        <a:lstStyle/>
        <a:p>
          <a:endParaRPr lang="ru-RU"/>
        </a:p>
      </dgm:t>
    </dgm:pt>
    <dgm:pt modelId="{6400CE04-5368-41B8-ACF7-D67510BDCD6F}">
      <dgm:prSet phldrT="[Текст]" custT="1"/>
      <dgm:spPr/>
      <dgm:t>
        <a:bodyPr/>
        <a:lstStyle/>
        <a:p>
          <a:r>
            <a:rPr lang="ru-RU" sz="1600" b="1" dirty="0">
              <a:solidFill>
                <a:schemeClr val="tx1"/>
              </a:solidFill>
            </a:rPr>
            <a:t>проведение школьной конференции по итогам проведённых работ</a:t>
          </a:r>
        </a:p>
      </dgm:t>
    </dgm:pt>
    <dgm:pt modelId="{8806DB63-4905-421A-A060-339251F0CB65}" type="parTrans" cxnId="{6B5D5B26-5A08-4E64-8307-14384D7908C8}">
      <dgm:prSet/>
      <dgm:spPr/>
      <dgm:t>
        <a:bodyPr/>
        <a:lstStyle/>
        <a:p>
          <a:endParaRPr lang="ru-RU"/>
        </a:p>
      </dgm:t>
    </dgm:pt>
    <dgm:pt modelId="{8314A1B2-8677-449B-8890-8EC74C5CA81D}" type="sibTrans" cxnId="{6B5D5B26-5A08-4E64-8307-14384D7908C8}">
      <dgm:prSet/>
      <dgm:spPr/>
      <dgm:t>
        <a:bodyPr/>
        <a:lstStyle/>
        <a:p>
          <a:endParaRPr lang="ru-RU"/>
        </a:p>
      </dgm:t>
    </dgm:pt>
    <dgm:pt modelId="{00308397-7140-43A9-B93A-E014E7539358}">
      <dgm:prSet phldrT="[Текст]" custT="1"/>
      <dgm:spPr/>
      <dgm:t>
        <a:bodyPr/>
        <a:lstStyle/>
        <a:p>
          <a:r>
            <a:rPr lang="ru-RU" sz="1600" b="1" dirty="0">
              <a:solidFill>
                <a:schemeClr val="tx1"/>
              </a:solidFill>
            </a:rPr>
            <a:t>- презентация проектов</a:t>
          </a:r>
        </a:p>
      </dgm:t>
    </dgm:pt>
    <dgm:pt modelId="{A3E18EA4-C7A8-4C56-BCA7-F98FFC2875A1}" type="parTrans" cxnId="{E22D1563-C565-4148-B8C2-4EAA43D7739D}">
      <dgm:prSet/>
      <dgm:spPr/>
      <dgm:t>
        <a:bodyPr/>
        <a:lstStyle/>
        <a:p>
          <a:endParaRPr lang="ru-RU"/>
        </a:p>
      </dgm:t>
    </dgm:pt>
    <dgm:pt modelId="{BF81024F-08B7-4CE4-B52F-135E61790F1B}" type="sibTrans" cxnId="{E22D1563-C565-4148-B8C2-4EAA43D7739D}">
      <dgm:prSet/>
      <dgm:spPr/>
      <dgm:t>
        <a:bodyPr/>
        <a:lstStyle/>
        <a:p>
          <a:endParaRPr lang="ru-RU"/>
        </a:p>
      </dgm:t>
    </dgm:pt>
    <dgm:pt modelId="{B34AFDDF-E317-48D4-86B5-EC11D3AC01EB}">
      <dgm:prSet custT="1"/>
      <dgm:spPr/>
      <dgm:t>
        <a:bodyPr/>
        <a:lstStyle/>
        <a:p>
          <a:r>
            <a:rPr lang="ru-RU" sz="1400" b="1" dirty="0">
              <a:solidFill>
                <a:schemeClr val="tx1"/>
              </a:solidFill>
            </a:rPr>
            <a:t>подготовка экскурсоводов в соответствии с темами маршрута;</a:t>
          </a:r>
        </a:p>
      </dgm:t>
    </dgm:pt>
    <dgm:pt modelId="{BF901DAF-BDE9-4E34-AC59-773AF2B9B666}" type="parTrans" cxnId="{A4697EFB-1933-4C80-BD8A-B9C50394A196}">
      <dgm:prSet/>
      <dgm:spPr/>
      <dgm:t>
        <a:bodyPr/>
        <a:lstStyle/>
        <a:p>
          <a:endParaRPr lang="ru-RU"/>
        </a:p>
      </dgm:t>
    </dgm:pt>
    <dgm:pt modelId="{44CE73B8-6FA0-4049-A2C4-BD06A6986FE2}" type="sibTrans" cxnId="{A4697EFB-1933-4C80-BD8A-B9C50394A196}">
      <dgm:prSet/>
      <dgm:spPr/>
      <dgm:t>
        <a:bodyPr/>
        <a:lstStyle/>
        <a:p>
          <a:endParaRPr lang="ru-RU"/>
        </a:p>
      </dgm:t>
    </dgm:pt>
    <dgm:pt modelId="{0288861C-A5ED-41CF-99FC-3FD58A207A7B}">
      <dgm:prSet custT="1"/>
      <dgm:spPr/>
      <dgm:t>
        <a:bodyPr/>
        <a:lstStyle/>
        <a:p>
          <a:r>
            <a:rPr lang="ru-RU" sz="1600" b="1" dirty="0" smtClean="0">
              <a:solidFill>
                <a:schemeClr val="tx1"/>
              </a:solidFill>
            </a:rPr>
            <a:t>Создание уголка гуннской культуры:</a:t>
          </a:r>
          <a:endParaRPr lang="ru-RU" sz="1600" b="1" dirty="0">
            <a:solidFill>
              <a:schemeClr val="tx1"/>
            </a:solidFill>
          </a:endParaRPr>
        </a:p>
      </dgm:t>
    </dgm:pt>
    <dgm:pt modelId="{875110CA-BE55-4685-A38F-A5F82D58FE03}" type="parTrans" cxnId="{F64E6D3B-6C70-49E2-9743-C14935DE9F4D}">
      <dgm:prSet/>
      <dgm:spPr/>
      <dgm:t>
        <a:bodyPr/>
        <a:lstStyle/>
        <a:p>
          <a:endParaRPr lang="ru-RU"/>
        </a:p>
      </dgm:t>
    </dgm:pt>
    <dgm:pt modelId="{957C541C-E278-4B55-A9B2-47640D61C8BF}" type="sibTrans" cxnId="{F64E6D3B-6C70-49E2-9743-C14935DE9F4D}">
      <dgm:prSet/>
      <dgm:spPr/>
      <dgm:t>
        <a:bodyPr/>
        <a:lstStyle/>
        <a:p>
          <a:endParaRPr lang="ru-RU"/>
        </a:p>
      </dgm:t>
    </dgm:pt>
    <dgm:pt modelId="{85693DFB-FD9D-4936-AC5E-0D8FEEED3E09}">
      <dgm:prSet custT="1"/>
      <dgm:spPr/>
      <dgm:t>
        <a:bodyPr/>
        <a:lstStyle/>
        <a:p>
          <a:r>
            <a:rPr lang="ru-RU" sz="1400" b="1" dirty="0" smtClean="0">
              <a:solidFill>
                <a:schemeClr val="tx1"/>
              </a:solidFill>
            </a:rPr>
            <a:t>Выпуск школьной газеты с информацией.</a:t>
          </a:r>
          <a:endParaRPr lang="ru-RU" sz="1400" b="1" dirty="0">
            <a:solidFill>
              <a:schemeClr val="tx1"/>
            </a:solidFill>
          </a:endParaRPr>
        </a:p>
      </dgm:t>
    </dgm:pt>
    <dgm:pt modelId="{CF33CCE6-666B-4538-8340-B2FE90E5495B}" type="parTrans" cxnId="{F1038ED9-CF28-488D-8C15-302324636161}">
      <dgm:prSet/>
      <dgm:spPr/>
      <dgm:t>
        <a:bodyPr/>
        <a:lstStyle/>
        <a:p>
          <a:endParaRPr lang="ru-RU"/>
        </a:p>
      </dgm:t>
    </dgm:pt>
    <dgm:pt modelId="{BA293734-C24F-4BE6-91A9-142F8F6A4D14}" type="sibTrans" cxnId="{F1038ED9-CF28-488D-8C15-302324636161}">
      <dgm:prSet/>
      <dgm:spPr/>
      <dgm:t>
        <a:bodyPr/>
        <a:lstStyle/>
        <a:p>
          <a:endParaRPr lang="ru-RU"/>
        </a:p>
      </dgm:t>
    </dgm:pt>
    <dgm:pt modelId="{BB935A22-B558-4C34-9351-77C1AA4FAD58}" type="pres">
      <dgm:prSet presAssocID="{D2E42118-955A-4188-A641-1E613EC307BD}" presName="Name0" presStyleCnt="0">
        <dgm:presLayoutVars>
          <dgm:dir/>
          <dgm:resizeHandles val="exact"/>
        </dgm:presLayoutVars>
      </dgm:prSet>
      <dgm:spPr/>
      <dgm:t>
        <a:bodyPr/>
        <a:lstStyle/>
        <a:p>
          <a:endParaRPr lang="ru-RU"/>
        </a:p>
      </dgm:t>
    </dgm:pt>
    <dgm:pt modelId="{863A66E7-89CC-4D4F-9AD5-A89CA1E34D30}" type="pres">
      <dgm:prSet presAssocID="{D2E42118-955A-4188-A641-1E613EC307BD}" presName="cycle" presStyleCnt="0"/>
      <dgm:spPr/>
    </dgm:pt>
    <dgm:pt modelId="{2C7FA725-60EC-4F79-85F9-09B8541D34A0}" type="pres">
      <dgm:prSet presAssocID="{4A4C51DA-8E48-4E6A-8D16-AD755E93C25F}" presName="nodeFirstNode" presStyleLbl="node1" presStyleIdx="0" presStyleCnt="8">
        <dgm:presLayoutVars>
          <dgm:bulletEnabled val="1"/>
        </dgm:presLayoutVars>
      </dgm:prSet>
      <dgm:spPr/>
      <dgm:t>
        <a:bodyPr/>
        <a:lstStyle/>
        <a:p>
          <a:endParaRPr lang="ru-RU"/>
        </a:p>
      </dgm:t>
    </dgm:pt>
    <dgm:pt modelId="{210697FA-CAC3-499C-A2C0-17AD96B85927}" type="pres">
      <dgm:prSet presAssocID="{A14D3A54-FBEB-42A3-9EBC-C92F5041F365}" presName="sibTransFirstNode" presStyleLbl="bgShp" presStyleIdx="0" presStyleCnt="1"/>
      <dgm:spPr/>
      <dgm:t>
        <a:bodyPr/>
        <a:lstStyle/>
        <a:p>
          <a:endParaRPr lang="ru-RU"/>
        </a:p>
      </dgm:t>
    </dgm:pt>
    <dgm:pt modelId="{0C1706BB-DDAE-4797-82E8-822AE1746524}" type="pres">
      <dgm:prSet presAssocID="{1BD5B156-C7BD-4B8D-A19E-20891E9FD5B8}" presName="nodeFollowingNodes" presStyleLbl="node1" presStyleIdx="1" presStyleCnt="8" custScaleX="135950" custScaleY="161595">
        <dgm:presLayoutVars>
          <dgm:bulletEnabled val="1"/>
        </dgm:presLayoutVars>
      </dgm:prSet>
      <dgm:spPr/>
      <dgm:t>
        <a:bodyPr/>
        <a:lstStyle/>
        <a:p>
          <a:endParaRPr lang="ru-RU"/>
        </a:p>
      </dgm:t>
    </dgm:pt>
    <dgm:pt modelId="{6BFD22D3-CE9A-4E51-9FEA-FBF47D959367}" type="pres">
      <dgm:prSet presAssocID="{B34AFDDF-E317-48D4-86B5-EC11D3AC01EB}" presName="nodeFollowingNodes" presStyleLbl="node1" presStyleIdx="2" presStyleCnt="8">
        <dgm:presLayoutVars>
          <dgm:bulletEnabled val="1"/>
        </dgm:presLayoutVars>
      </dgm:prSet>
      <dgm:spPr/>
      <dgm:t>
        <a:bodyPr/>
        <a:lstStyle/>
        <a:p>
          <a:endParaRPr lang="ru-RU"/>
        </a:p>
      </dgm:t>
    </dgm:pt>
    <dgm:pt modelId="{0567E5A4-B811-42E4-960C-CF1A0F49C082}" type="pres">
      <dgm:prSet presAssocID="{FF056BCD-DCFF-458D-B93D-D6747628A9DE}" presName="nodeFollowingNodes" presStyleLbl="node1" presStyleIdx="3" presStyleCnt="8">
        <dgm:presLayoutVars>
          <dgm:bulletEnabled val="1"/>
        </dgm:presLayoutVars>
      </dgm:prSet>
      <dgm:spPr/>
      <dgm:t>
        <a:bodyPr/>
        <a:lstStyle/>
        <a:p>
          <a:endParaRPr lang="ru-RU"/>
        </a:p>
      </dgm:t>
    </dgm:pt>
    <dgm:pt modelId="{471BE014-472A-4ED4-B139-A512B38ED3DC}" type="pres">
      <dgm:prSet presAssocID="{6400CE04-5368-41B8-ACF7-D67510BDCD6F}" presName="nodeFollowingNodes" presStyleLbl="node1" presStyleIdx="4" presStyleCnt="8" custScaleX="149331" custScaleY="156674">
        <dgm:presLayoutVars>
          <dgm:bulletEnabled val="1"/>
        </dgm:presLayoutVars>
      </dgm:prSet>
      <dgm:spPr/>
      <dgm:t>
        <a:bodyPr/>
        <a:lstStyle/>
        <a:p>
          <a:endParaRPr lang="ru-RU"/>
        </a:p>
      </dgm:t>
    </dgm:pt>
    <dgm:pt modelId="{6702BF4C-6A8B-4FC5-B692-9B5A9209B6D6}" type="pres">
      <dgm:prSet presAssocID="{00308397-7140-43A9-B93A-E014E7539358}" presName="nodeFollowingNodes" presStyleLbl="node1" presStyleIdx="5" presStyleCnt="8">
        <dgm:presLayoutVars>
          <dgm:bulletEnabled val="1"/>
        </dgm:presLayoutVars>
      </dgm:prSet>
      <dgm:spPr/>
      <dgm:t>
        <a:bodyPr/>
        <a:lstStyle/>
        <a:p>
          <a:endParaRPr lang="ru-RU"/>
        </a:p>
      </dgm:t>
    </dgm:pt>
    <dgm:pt modelId="{F0BAD814-4CF6-4DAD-900F-CE7464B27893}" type="pres">
      <dgm:prSet presAssocID="{85693DFB-FD9D-4936-AC5E-0D8FEEED3E09}" presName="nodeFollowingNodes" presStyleLbl="node1" presStyleIdx="6" presStyleCnt="8">
        <dgm:presLayoutVars>
          <dgm:bulletEnabled val="1"/>
        </dgm:presLayoutVars>
      </dgm:prSet>
      <dgm:spPr/>
      <dgm:t>
        <a:bodyPr/>
        <a:lstStyle/>
        <a:p>
          <a:endParaRPr lang="ru-RU"/>
        </a:p>
      </dgm:t>
    </dgm:pt>
    <dgm:pt modelId="{AC41DCE2-6137-4DEE-BF35-0C2E7919C649}" type="pres">
      <dgm:prSet presAssocID="{0288861C-A5ED-41CF-99FC-3FD58A207A7B}" presName="nodeFollowingNodes" presStyleLbl="node1" presStyleIdx="7" presStyleCnt="8" custScaleX="125994" custScaleY="147302">
        <dgm:presLayoutVars>
          <dgm:bulletEnabled val="1"/>
        </dgm:presLayoutVars>
      </dgm:prSet>
      <dgm:spPr/>
      <dgm:t>
        <a:bodyPr/>
        <a:lstStyle/>
        <a:p>
          <a:endParaRPr lang="ru-RU"/>
        </a:p>
      </dgm:t>
    </dgm:pt>
  </dgm:ptLst>
  <dgm:cxnLst>
    <dgm:cxn modelId="{4FEF1F7D-FC63-4400-999E-D1C323CE29CE}" type="presOf" srcId="{4A4C51DA-8E48-4E6A-8D16-AD755E93C25F}" destId="{2C7FA725-60EC-4F79-85F9-09B8541D34A0}" srcOrd="0" destOrd="0" presId="urn:microsoft.com/office/officeart/2005/8/layout/cycle3"/>
    <dgm:cxn modelId="{A3893F41-57CF-4646-8DC3-FE603E2AC060}" srcId="{D2E42118-955A-4188-A641-1E613EC307BD}" destId="{FF056BCD-DCFF-458D-B93D-D6747628A9DE}" srcOrd="3" destOrd="0" parTransId="{61844C32-4EB3-43C8-A671-B55B96B3257C}" sibTransId="{B3C20CCE-B070-40A1-B97B-205B3E9407A9}"/>
    <dgm:cxn modelId="{A4697EFB-1933-4C80-BD8A-B9C50394A196}" srcId="{D2E42118-955A-4188-A641-1E613EC307BD}" destId="{B34AFDDF-E317-48D4-86B5-EC11D3AC01EB}" srcOrd="2" destOrd="0" parTransId="{BF901DAF-BDE9-4E34-AC59-773AF2B9B666}" sibTransId="{44CE73B8-6FA0-4049-A2C4-BD06A6986FE2}"/>
    <dgm:cxn modelId="{E63A1BA8-7AC8-4AE2-999A-CB5D4C03EE9B}" type="presOf" srcId="{B34AFDDF-E317-48D4-86B5-EC11D3AC01EB}" destId="{6BFD22D3-CE9A-4E51-9FEA-FBF47D959367}" srcOrd="0" destOrd="0" presId="urn:microsoft.com/office/officeart/2005/8/layout/cycle3"/>
    <dgm:cxn modelId="{7F5A4EB3-9A46-4CF8-9934-06A5EA3A2DA8}" type="presOf" srcId="{85693DFB-FD9D-4936-AC5E-0D8FEEED3E09}" destId="{F0BAD814-4CF6-4DAD-900F-CE7464B27893}" srcOrd="0" destOrd="0" presId="urn:microsoft.com/office/officeart/2005/8/layout/cycle3"/>
    <dgm:cxn modelId="{76225605-448A-4DD3-84CD-DA6560C3DACF}" srcId="{D2E42118-955A-4188-A641-1E613EC307BD}" destId="{1BD5B156-C7BD-4B8D-A19E-20891E9FD5B8}" srcOrd="1" destOrd="0" parTransId="{7B69F6AE-C708-4612-9161-D95B05EE3F23}" sibTransId="{EC1341CD-19EA-401B-A13A-5F4E99FB2837}"/>
    <dgm:cxn modelId="{6B5D5B26-5A08-4E64-8307-14384D7908C8}" srcId="{D2E42118-955A-4188-A641-1E613EC307BD}" destId="{6400CE04-5368-41B8-ACF7-D67510BDCD6F}" srcOrd="4" destOrd="0" parTransId="{8806DB63-4905-421A-A060-339251F0CB65}" sibTransId="{8314A1B2-8677-449B-8890-8EC74C5CA81D}"/>
    <dgm:cxn modelId="{E22D1563-C565-4148-B8C2-4EAA43D7739D}" srcId="{D2E42118-955A-4188-A641-1E613EC307BD}" destId="{00308397-7140-43A9-B93A-E014E7539358}" srcOrd="5" destOrd="0" parTransId="{A3E18EA4-C7A8-4C56-BCA7-F98FFC2875A1}" sibTransId="{BF81024F-08B7-4CE4-B52F-135E61790F1B}"/>
    <dgm:cxn modelId="{6023E4F5-9A75-4360-8E6C-28E738B9B196}" srcId="{D2E42118-955A-4188-A641-1E613EC307BD}" destId="{4A4C51DA-8E48-4E6A-8D16-AD755E93C25F}" srcOrd="0" destOrd="0" parTransId="{7BAF11D7-D8B7-40EF-BDB8-D67AF923013E}" sibTransId="{A14D3A54-FBEB-42A3-9EBC-C92F5041F365}"/>
    <dgm:cxn modelId="{BE2DCA04-9BB7-43E3-8703-8A6F989472D0}" type="presOf" srcId="{D2E42118-955A-4188-A641-1E613EC307BD}" destId="{BB935A22-B558-4C34-9351-77C1AA4FAD58}" srcOrd="0" destOrd="0" presId="urn:microsoft.com/office/officeart/2005/8/layout/cycle3"/>
    <dgm:cxn modelId="{EB95CE5E-5B49-4F86-9057-58E57A846818}" type="presOf" srcId="{FF056BCD-DCFF-458D-B93D-D6747628A9DE}" destId="{0567E5A4-B811-42E4-960C-CF1A0F49C082}" srcOrd="0" destOrd="0" presId="urn:microsoft.com/office/officeart/2005/8/layout/cycle3"/>
    <dgm:cxn modelId="{11F23E38-F106-44E3-8C44-026A7BB5278A}" type="presOf" srcId="{0288861C-A5ED-41CF-99FC-3FD58A207A7B}" destId="{AC41DCE2-6137-4DEE-BF35-0C2E7919C649}" srcOrd="0" destOrd="0" presId="urn:microsoft.com/office/officeart/2005/8/layout/cycle3"/>
    <dgm:cxn modelId="{F64E6D3B-6C70-49E2-9743-C14935DE9F4D}" srcId="{D2E42118-955A-4188-A641-1E613EC307BD}" destId="{0288861C-A5ED-41CF-99FC-3FD58A207A7B}" srcOrd="7" destOrd="0" parTransId="{875110CA-BE55-4685-A38F-A5F82D58FE03}" sibTransId="{957C541C-E278-4B55-A9B2-47640D61C8BF}"/>
    <dgm:cxn modelId="{2ED05454-0B7B-47C0-B60C-0233467F5D60}" type="presOf" srcId="{A14D3A54-FBEB-42A3-9EBC-C92F5041F365}" destId="{210697FA-CAC3-499C-A2C0-17AD96B85927}" srcOrd="0" destOrd="0" presId="urn:microsoft.com/office/officeart/2005/8/layout/cycle3"/>
    <dgm:cxn modelId="{F1038ED9-CF28-488D-8C15-302324636161}" srcId="{D2E42118-955A-4188-A641-1E613EC307BD}" destId="{85693DFB-FD9D-4936-AC5E-0D8FEEED3E09}" srcOrd="6" destOrd="0" parTransId="{CF33CCE6-666B-4538-8340-B2FE90E5495B}" sibTransId="{BA293734-C24F-4BE6-91A9-142F8F6A4D14}"/>
    <dgm:cxn modelId="{BE834E1E-D058-45EA-BB47-6418235AF751}" type="presOf" srcId="{00308397-7140-43A9-B93A-E014E7539358}" destId="{6702BF4C-6A8B-4FC5-B692-9B5A9209B6D6}" srcOrd="0" destOrd="0" presId="urn:microsoft.com/office/officeart/2005/8/layout/cycle3"/>
    <dgm:cxn modelId="{CF9118AE-CF26-4DF0-871E-A051B5F057FA}" type="presOf" srcId="{6400CE04-5368-41B8-ACF7-D67510BDCD6F}" destId="{471BE014-472A-4ED4-B139-A512B38ED3DC}" srcOrd="0" destOrd="0" presId="urn:microsoft.com/office/officeart/2005/8/layout/cycle3"/>
    <dgm:cxn modelId="{BB3CF442-69CB-4034-99AC-3CC0546BED4E}" type="presOf" srcId="{1BD5B156-C7BD-4B8D-A19E-20891E9FD5B8}" destId="{0C1706BB-DDAE-4797-82E8-822AE1746524}" srcOrd="0" destOrd="0" presId="urn:microsoft.com/office/officeart/2005/8/layout/cycle3"/>
    <dgm:cxn modelId="{4EE439E4-1303-4DAF-9682-6E87D37BFCDB}" type="presParOf" srcId="{BB935A22-B558-4C34-9351-77C1AA4FAD58}" destId="{863A66E7-89CC-4D4F-9AD5-A89CA1E34D30}" srcOrd="0" destOrd="0" presId="urn:microsoft.com/office/officeart/2005/8/layout/cycle3"/>
    <dgm:cxn modelId="{4DE74E11-654B-4040-BF1F-E12D1E1F0484}" type="presParOf" srcId="{863A66E7-89CC-4D4F-9AD5-A89CA1E34D30}" destId="{2C7FA725-60EC-4F79-85F9-09B8541D34A0}" srcOrd="0" destOrd="0" presId="urn:microsoft.com/office/officeart/2005/8/layout/cycle3"/>
    <dgm:cxn modelId="{81B089AF-1F3F-4AFC-9EB4-A871830EA278}" type="presParOf" srcId="{863A66E7-89CC-4D4F-9AD5-A89CA1E34D30}" destId="{210697FA-CAC3-499C-A2C0-17AD96B85927}" srcOrd="1" destOrd="0" presId="urn:microsoft.com/office/officeart/2005/8/layout/cycle3"/>
    <dgm:cxn modelId="{71835E67-7821-4827-8EA3-1960DFCB5200}" type="presParOf" srcId="{863A66E7-89CC-4D4F-9AD5-A89CA1E34D30}" destId="{0C1706BB-DDAE-4797-82E8-822AE1746524}" srcOrd="2" destOrd="0" presId="urn:microsoft.com/office/officeart/2005/8/layout/cycle3"/>
    <dgm:cxn modelId="{D74D211C-0DF5-4F9A-AAB7-089C2709DF62}" type="presParOf" srcId="{863A66E7-89CC-4D4F-9AD5-A89CA1E34D30}" destId="{6BFD22D3-CE9A-4E51-9FEA-FBF47D959367}" srcOrd="3" destOrd="0" presId="urn:microsoft.com/office/officeart/2005/8/layout/cycle3"/>
    <dgm:cxn modelId="{692ECAA8-4483-4906-BDFD-A08550D70782}" type="presParOf" srcId="{863A66E7-89CC-4D4F-9AD5-A89CA1E34D30}" destId="{0567E5A4-B811-42E4-960C-CF1A0F49C082}" srcOrd="4" destOrd="0" presId="urn:microsoft.com/office/officeart/2005/8/layout/cycle3"/>
    <dgm:cxn modelId="{86B06007-CDC5-4C57-94EE-65490392607A}" type="presParOf" srcId="{863A66E7-89CC-4D4F-9AD5-A89CA1E34D30}" destId="{471BE014-472A-4ED4-B139-A512B38ED3DC}" srcOrd="5" destOrd="0" presId="urn:microsoft.com/office/officeart/2005/8/layout/cycle3"/>
    <dgm:cxn modelId="{D7EC3855-A0B4-43A5-9429-EE1843D8A2F4}" type="presParOf" srcId="{863A66E7-89CC-4D4F-9AD5-A89CA1E34D30}" destId="{6702BF4C-6A8B-4FC5-B692-9B5A9209B6D6}" srcOrd="6" destOrd="0" presId="urn:microsoft.com/office/officeart/2005/8/layout/cycle3"/>
    <dgm:cxn modelId="{65D51EE5-5741-468A-B64E-955F874AFBF7}" type="presParOf" srcId="{863A66E7-89CC-4D4F-9AD5-A89CA1E34D30}" destId="{F0BAD814-4CF6-4DAD-900F-CE7464B27893}" srcOrd="7" destOrd="0" presId="urn:microsoft.com/office/officeart/2005/8/layout/cycle3"/>
    <dgm:cxn modelId="{41341D77-57B3-4FFE-BECC-53A960FD79C5}" type="presParOf" srcId="{863A66E7-89CC-4D4F-9AD5-A89CA1E34D30}" destId="{AC41DCE2-6137-4DEE-BF35-0C2E7919C649}" srcOrd="8"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7645330-4667-44C5-B696-5BD97CA7F7C4}"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ru-RU"/>
        </a:p>
      </dgm:t>
    </dgm:pt>
    <dgm:pt modelId="{E80FFA37-78B1-4A72-834B-7E11FCB1913E}">
      <dgm:prSet phldrT="[Текст]" custT="1"/>
      <dgm:spPr/>
      <dgm:t>
        <a:bodyPr/>
        <a:lstStyle/>
        <a:p>
          <a:r>
            <a:rPr lang="ru-RU" sz="2800" b="1" i="1" dirty="0" smtClean="0">
              <a:solidFill>
                <a:schemeClr val="tx1"/>
              </a:solidFill>
            </a:rPr>
            <a:t>Ожидаемые результаты </a:t>
          </a:r>
          <a:endParaRPr lang="ru-RU" sz="2800" dirty="0">
            <a:solidFill>
              <a:schemeClr val="tx1"/>
            </a:solidFill>
          </a:endParaRPr>
        </a:p>
      </dgm:t>
    </dgm:pt>
    <dgm:pt modelId="{0C91655D-010F-4915-8F4A-7F097AB75BA8}" type="parTrans" cxnId="{76B32BE5-2B19-4BBE-A738-A4C1DFD7F3FD}">
      <dgm:prSet/>
      <dgm:spPr/>
      <dgm:t>
        <a:bodyPr/>
        <a:lstStyle/>
        <a:p>
          <a:endParaRPr lang="ru-RU"/>
        </a:p>
      </dgm:t>
    </dgm:pt>
    <dgm:pt modelId="{A15168A8-D391-4085-8194-FDE55E87911B}" type="sibTrans" cxnId="{76B32BE5-2B19-4BBE-A738-A4C1DFD7F3FD}">
      <dgm:prSet/>
      <dgm:spPr/>
      <dgm:t>
        <a:bodyPr/>
        <a:lstStyle/>
        <a:p>
          <a:endParaRPr lang="ru-RU"/>
        </a:p>
      </dgm:t>
    </dgm:pt>
    <dgm:pt modelId="{89453334-DE60-4FBB-9E4B-7D8AE409D8A9}">
      <dgm:prSet phldrT="[Текст]" custT="1"/>
      <dgm:spPr/>
      <dgm:t>
        <a:bodyPr/>
        <a:lstStyle/>
        <a:p>
          <a:r>
            <a:rPr lang="ru-RU" sz="2400" b="1" dirty="0" smtClean="0">
              <a:solidFill>
                <a:schemeClr val="tx1"/>
              </a:solidFill>
            </a:rPr>
            <a:t>Повысится информационная и экологическая культура населения</a:t>
          </a:r>
          <a:endParaRPr lang="ru-RU" sz="2400" b="1" dirty="0">
            <a:solidFill>
              <a:schemeClr val="tx1"/>
            </a:solidFill>
          </a:endParaRPr>
        </a:p>
      </dgm:t>
    </dgm:pt>
    <dgm:pt modelId="{34A846F8-AEE0-4268-9407-12E6B47EDBB5}" type="parTrans" cxnId="{79A96C87-2002-4E70-A1CB-EEE4DD3D266D}">
      <dgm:prSet/>
      <dgm:spPr/>
      <dgm:t>
        <a:bodyPr/>
        <a:lstStyle/>
        <a:p>
          <a:endParaRPr lang="ru-RU"/>
        </a:p>
      </dgm:t>
    </dgm:pt>
    <dgm:pt modelId="{947EA909-0E2B-4558-B8F4-7D12D672333E}" type="sibTrans" cxnId="{79A96C87-2002-4E70-A1CB-EEE4DD3D266D}">
      <dgm:prSet/>
      <dgm:spPr/>
      <dgm:t>
        <a:bodyPr/>
        <a:lstStyle/>
        <a:p>
          <a:endParaRPr lang="ru-RU"/>
        </a:p>
      </dgm:t>
    </dgm:pt>
    <dgm:pt modelId="{6262EECB-8CF0-4F92-ACE3-081EB791A3D6}">
      <dgm:prSet phldrT="[Текст]" custT="1"/>
      <dgm:spPr/>
      <dgm:t>
        <a:bodyPr/>
        <a:lstStyle/>
        <a:p>
          <a:r>
            <a:rPr lang="ru-RU" sz="2400" b="1" dirty="0" smtClean="0">
              <a:solidFill>
                <a:schemeClr val="tx1"/>
              </a:solidFill>
            </a:rPr>
            <a:t>Сформируется нравственное отношение к природе родного края.</a:t>
          </a:r>
          <a:endParaRPr lang="ru-RU" sz="2400" b="1" dirty="0">
            <a:solidFill>
              <a:schemeClr val="tx1"/>
            </a:solidFill>
          </a:endParaRPr>
        </a:p>
      </dgm:t>
    </dgm:pt>
    <dgm:pt modelId="{614B1E35-F2C2-47A9-BC1D-6C42A45BC920}" type="parTrans" cxnId="{4AA616FD-FEEB-4F9B-AD7F-5283C09D1EB6}">
      <dgm:prSet/>
      <dgm:spPr/>
      <dgm:t>
        <a:bodyPr/>
        <a:lstStyle/>
        <a:p>
          <a:endParaRPr lang="ru-RU"/>
        </a:p>
      </dgm:t>
    </dgm:pt>
    <dgm:pt modelId="{A5948989-5A9D-456D-9881-9426330AE90C}" type="sibTrans" cxnId="{4AA616FD-FEEB-4F9B-AD7F-5283C09D1EB6}">
      <dgm:prSet/>
      <dgm:spPr/>
      <dgm:t>
        <a:bodyPr/>
        <a:lstStyle/>
        <a:p>
          <a:endParaRPr lang="ru-RU"/>
        </a:p>
      </dgm:t>
    </dgm:pt>
    <dgm:pt modelId="{7F3D61C4-F96D-428E-8DA7-882DFC2F80F1}">
      <dgm:prSet phldrT="[Текст]" custT="1"/>
      <dgm:spPr/>
      <dgm:t>
        <a:bodyPr/>
        <a:lstStyle/>
        <a:p>
          <a:r>
            <a:rPr lang="ru-RU" sz="2400" b="1" dirty="0" smtClean="0">
              <a:solidFill>
                <a:schemeClr val="tx1"/>
              </a:solidFill>
            </a:rPr>
            <a:t>Будет собран большой исследовательский материал, использование их на уроках и кружковых занятиях</a:t>
          </a:r>
          <a:endParaRPr lang="ru-RU" sz="2400" b="1" dirty="0">
            <a:solidFill>
              <a:schemeClr val="tx1"/>
            </a:solidFill>
          </a:endParaRPr>
        </a:p>
      </dgm:t>
    </dgm:pt>
    <dgm:pt modelId="{D1979C44-59A0-4666-BC0C-331718209291}" type="parTrans" cxnId="{D271A227-727B-44F1-8B4A-2C7B33DC81F4}">
      <dgm:prSet/>
      <dgm:spPr/>
      <dgm:t>
        <a:bodyPr/>
        <a:lstStyle/>
        <a:p>
          <a:endParaRPr lang="ru-RU"/>
        </a:p>
      </dgm:t>
    </dgm:pt>
    <dgm:pt modelId="{8619BC9D-963D-4050-AC41-D4708031AC75}" type="sibTrans" cxnId="{D271A227-727B-44F1-8B4A-2C7B33DC81F4}">
      <dgm:prSet/>
      <dgm:spPr/>
      <dgm:t>
        <a:bodyPr/>
        <a:lstStyle/>
        <a:p>
          <a:endParaRPr lang="ru-RU"/>
        </a:p>
      </dgm:t>
    </dgm:pt>
    <dgm:pt modelId="{75B7A08C-DC34-48C6-BFED-FE9E00B035BA}" type="pres">
      <dgm:prSet presAssocID="{27645330-4667-44C5-B696-5BD97CA7F7C4}" presName="composite" presStyleCnt="0">
        <dgm:presLayoutVars>
          <dgm:chMax val="1"/>
          <dgm:dir/>
          <dgm:resizeHandles val="exact"/>
        </dgm:presLayoutVars>
      </dgm:prSet>
      <dgm:spPr/>
      <dgm:t>
        <a:bodyPr/>
        <a:lstStyle/>
        <a:p>
          <a:endParaRPr lang="ru-RU"/>
        </a:p>
      </dgm:t>
    </dgm:pt>
    <dgm:pt modelId="{6A6ED083-DB60-47C8-9557-0B472B6FD093}" type="pres">
      <dgm:prSet presAssocID="{E80FFA37-78B1-4A72-834B-7E11FCB1913E}" presName="roof" presStyleLbl="dkBgShp" presStyleIdx="0" presStyleCnt="2"/>
      <dgm:spPr/>
      <dgm:t>
        <a:bodyPr/>
        <a:lstStyle/>
        <a:p>
          <a:endParaRPr lang="ru-RU"/>
        </a:p>
      </dgm:t>
    </dgm:pt>
    <dgm:pt modelId="{C37B360B-E840-497F-9C84-9488AB8B2C87}" type="pres">
      <dgm:prSet presAssocID="{E80FFA37-78B1-4A72-834B-7E11FCB1913E}" presName="pillars" presStyleCnt="0"/>
      <dgm:spPr/>
    </dgm:pt>
    <dgm:pt modelId="{1D48C2F9-A101-4197-8E7C-21736ADD985B}" type="pres">
      <dgm:prSet presAssocID="{E80FFA37-78B1-4A72-834B-7E11FCB1913E}" presName="pillar1" presStyleLbl="node1" presStyleIdx="0" presStyleCnt="3">
        <dgm:presLayoutVars>
          <dgm:bulletEnabled val="1"/>
        </dgm:presLayoutVars>
      </dgm:prSet>
      <dgm:spPr/>
      <dgm:t>
        <a:bodyPr/>
        <a:lstStyle/>
        <a:p>
          <a:endParaRPr lang="ru-RU"/>
        </a:p>
      </dgm:t>
    </dgm:pt>
    <dgm:pt modelId="{224EF235-8C83-497E-846C-FCD7145FEF5E}" type="pres">
      <dgm:prSet presAssocID="{6262EECB-8CF0-4F92-ACE3-081EB791A3D6}" presName="pillarX" presStyleLbl="node1" presStyleIdx="1" presStyleCnt="3">
        <dgm:presLayoutVars>
          <dgm:bulletEnabled val="1"/>
        </dgm:presLayoutVars>
      </dgm:prSet>
      <dgm:spPr/>
      <dgm:t>
        <a:bodyPr/>
        <a:lstStyle/>
        <a:p>
          <a:endParaRPr lang="ru-RU"/>
        </a:p>
      </dgm:t>
    </dgm:pt>
    <dgm:pt modelId="{B90D3350-FF7A-460A-A060-C8A7A73A3D3F}" type="pres">
      <dgm:prSet presAssocID="{7F3D61C4-F96D-428E-8DA7-882DFC2F80F1}" presName="pillarX" presStyleLbl="node1" presStyleIdx="2" presStyleCnt="3">
        <dgm:presLayoutVars>
          <dgm:bulletEnabled val="1"/>
        </dgm:presLayoutVars>
      </dgm:prSet>
      <dgm:spPr/>
      <dgm:t>
        <a:bodyPr/>
        <a:lstStyle/>
        <a:p>
          <a:endParaRPr lang="ru-RU"/>
        </a:p>
      </dgm:t>
    </dgm:pt>
    <dgm:pt modelId="{0D9B84B4-2EA9-4659-BEAC-5DFC03D97C3F}" type="pres">
      <dgm:prSet presAssocID="{E80FFA37-78B1-4A72-834B-7E11FCB1913E}" presName="base" presStyleLbl="dkBgShp" presStyleIdx="1" presStyleCnt="2"/>
      <dgm:spPr/>
    </dgm:pt>
  </dgm:ptLst>
  <dgm:cxnLst>
    <dgm:cxn modelId="{4AA616FD-FEEB-4F9B-AD7F-5283C09D1EB6}" srcId="{E80FFA37-78B1-4A72-834B-7E11FCB1913E}" destId="{6262EECB-8CF0-4F92-ACE3-081EB791A3D6}" srcOrd="1" destOrd="0" parTransId="{614B1E35-F2C2-47A9-BC1D-6C42A45BC920}" sibTransId="{A5948989-5A9D-456D-9881-9426330AE90C}"/>
    <dgm:cxn modelId="{E48B28E7-BB28-48DA-9926-E79D3F973830}" type="presOf" srcId="{27645330-4667-44C5-B696-5BD97CA7F7C4}" destId="{75B7A08C-DC34-48C6-BFED-FE9E00B035BA}" srcOrd="0" destOrd="0" presId="urn:microsoft.com/office/officeart/2005/8/layout/hList3"/>
    <dgm:cxn modelId="{5FB8AC4D-27F6-420A-9B0D-00421D94DDB9}" type="presOf" srcId="{E80FFA37-78B1-4A72-834B-7E11FCB1913E}" destId="{6A6ED083-DB60-47C8-9557-0B472B6FD093}" srcOrd="0" destOrd="0" presId="urn:microsoft.com/office/officeart/2005/8/layout/hList3"/>
    <dgm:cxn modelId="{76B32BE5-2B19-4BBE-A738-A4C1DFD7F3FD}" srcId="{27645330-4667-44C5-B696-5BD97CA7F7C4}" destId="{E80FFA37-78B1-4A72-834B-7E11FCB1913E}" srcOrd="0" destOrd="0" parTransId="{0C91655D-010F-4915-8F4A-7F097AB75BA8}" sibTransId="{A15168A8-D391-4085-8194-FDE55E87911B}"/>
    <dgm:cxn modelId="{79A96C87-2002-4E70-A1CB-EEE4DD3D266D}" srcId="{E80FFA37-78B1-4A72-834B-7E11FCB1913E}" destId="{89453334-DE60-4FBB-9E4B-7D8AE409D8A9}" srcOrd="0" destOrd="0" parTransId="{34A846F8-AEE0-4268-9407-12E6B47EDBB5}" sibTransId="{947EA909-0E2B-4558-B8F4-7D12D672333E}"/>
    <dgm:cxn modelId="{DBEC14B6-0755-4149-821C-64806B1168B3}" type="presOf" srcId="{89453334-DE60-4FBB-9E4B-7D8AE409D8A9}" destId="{1D48C2F9-A101-4197-8E7C-21736ADD985B}" srcOrd="0" destOrd="0" presId="urn:microsoft.com/office/officeart/2005/8/layout/hList3"/>
    <dgm:cxn modelId="{9D291253-7AC0-47C7-9BD2-11AA6935C154}" type="presOf" srcId="{6262EECB-8CF0-4F92-ACE3-081EB791A3D6}" destId="{224EF235-8C83-497E-846C-FCD7145FEF5E}" srcOrd="0" destOrd="0" presId="urn:microsoft.com/office/officeart/2005/8/layout/hList3"/>
    <dgm:cxn modelId="{73741EB5-1F57-47FF-ADD4-053C665B7ECB}" type="presOf" srcId="{7F3D61C4-F96D-428E-8DA7-882DFC2F80F1}" destId="{B90D3350-FF7A-460A-A060-C8A7A73A3D3F}" srcOrd="0" destOrd="0" presId="urn:microsoft.com/office/officeart/2005/8/layout/hList3"/>
    <dgm:cxn modelId="{D271A227-727B-44F1-8B4A-2C7B33DC81F4}" srcId="{E80FFA37-78B1-4A72-834B-7E11FCB1913E}" destId="{7F3D61C4-F96D-428E-8DA7-882DFC2F80F1}" srcOrd="2" destOrd="0" parTransId="{D1979C44-59A0-4666-BC0C-331718209291}" sibTransId="{8619BC9D-963D-4050-AC41-D4708031AC75}"/>
    <dgm:cxn modelId="{969C9F8E-6E3B-4054-9166-5380B58AE33D}" type="presParOf" srcId="{75B7A08C-DC34-48C6-BFED-FE9E00B035BA}" destId="{6A6ED083-DB60-47C8-9557-0B472B6FD093}" srcOrd="0" destOrd="0" presId="urn:microsoft.com/office/officeart/2005/8/layout/hList3"/>
    <dgm:cxn modelId="{BB715079-55C8-4668-8893-A5CED89F7C51}" type="presParOf" srcId="{75B7A08C-DC34-48C6-BFED-FE9E00B035BA}" destId="{C37B360B-E840-497F-9C84-9488AB8B2C87}" srcOrd="1" destOrd="0" presId="urn:microsoft.com/office/officeart/2005/8/layout/hList3"/>
    <dgm:cxn modelId="{4283900F-A59A-4C52-9781-140990F1B8D5}" type="presParOf" srcId="{C37B360B-E840-497F-9C84-9488AB8B2C87}" destId="{1D48C2F9-A101-4197-8E7C-21736ADD985B}" srcOrd="0" destOrd="0" presId="urn:microsoft.com/office/officeart/2005/8/layout/hList3"/>
    <dgm:cxn modelId="{0D0AA743-27DB-4BC8-8E04-82876708FCF5}" type="presParOf" srcId="{C37B360B-E840-497F-9C84-9488AB8B2C87}" destId="{224EF235-8C83-497E-846C-FCD7145FEF5E}" srcOrd="1" destOrd="0" presId="urn:microsoft.com/office/officeart/2005/8/layout/hList3"/>
    <dgm:cxn modelId="{73D4DB55-D4E7-438B-8D8B-7953502A5A7E}" type="presParOf" srcId="{C37B360B-E840-497F-9C84-9488AB8B2C87}" destId="{B90D3350-FF7A-460A-A060-C8A7A73A3D3F}" srcOrd="2" destOrd="0" presId="urn:microsoft.com/office/officeart/2005/8/layout/hList3"/>
    <dgm:cxn modelId="{40633C7E-7258-48B9-BDCF-DC47F2265047}" type="presParOf" srcId="{75B7A08C-DC34-48C6-BFED-FE9E00B035BA}" destId="{0D9B84B4-2EA9-4659-BEAC-5DFC03D97C3F}" srcOrd="2"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FBEEC8-CD29-47A8-A75B-7610B2E380BE}">
      <dsp:nvSpPr>
        <dsp:cNvPr id="0" name=""/>
        <dsp:cNvSpPr/>
      </dsp:nvSpPr>
      <dsp:spPr>
        <a:xfrm>
          <a:off x="2824193" y="0"/>
          <a:ext cx="2581213" cy="1131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err="1" smtClean="0">
              <a:solidFill>
                <a:schemeClr val="tx1"/>
              </a:solidFill>
            </a:rPr>
            <a:t>неинформированность</a:t>
          </a:r>
          <a:r>
            <a:rPr lang="ru-RU" sz="1800" b="1" kern="1200" dirty="0" smtClean="0">
              <a:solidFill>
                <a:schemeClr val="tx1"/>
              </a:solidFill>
            </a:rPr>
            <a:t> населения</a:t>
          </a:r>
          <a:endParaRPr lang="ru-RU" sz="1800" b="1" kern="1200" dirty="0">
            <a:solidFill>
              <a:schemeClr val="tx1"/>
            </a:solidFill>
          </a:endParaRPr>
        </a:p>
      </dsp:txBody>
      <dsp:txXfrm>
        <a:off x="2857333" y="33140"/>
        <a:ext cx="2514933" cy="1065210"/>
      </dsp:txXfrm>
    </dsp:sp>
    <dsp:sp modelId="{59BF6EF4-EC13-465D-8EF9-FB03ED3BA19F}">
      <dsp:nvSpPr>
        <dsp:cNvPr id="0" name=""/>
        <dsp:cNvSpPr/>
      </dsp:nvSpPr>
      <dsp:spPr>
        <a:xfrm rot="5400000">
          <a:off x="3902645" y="1159778"/>
          <a:ext cx="424309" cy="50917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5400000">
        <a:off x="3962049" y="1202209"/>
        <a:ext cx="305502" cy="297016"/>
      </dsp:txXfrm>
    </dsp:sp>
    <dsp:sp modelId="{06B1F12F-B2A6-4EA3-BEFA-B54B5D558019}">
      <dsp:nvSpPr>
        <dsp:cNvPr id="0" name=""/>
        <dsp:cNvSpPr/>
      </dsp:nvSpPr>
      <dsp:spPr>
        <a:xfrm>
          <a:off x="2824193" y="1697236"/>
          <a:ext cx="2581213" cy="1131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solidFill>
                <a:schemeClr val="tx1"/>
              </a:solidFill>
            </a:rPr>
            <a:t>экологическая неграмотность населения</a:t>
          </a:r>
          <a:endParaRPr lang="ru-RU" sz="1800" b="1" kern="1200" dirty="0">
            <a:solidFill>
              <a:schemeClr val="tx1"/>
            </a:solidFill>
          </a:endParaRPr>
        </a:p>
      </dsp:txBody>
      <dsp:txXfrm>
        <a:off x="2857333" y="1730376"/>
        <a:ext cx="2514933" cy="1065210"/>
      </dsp:txXfrm>
    </dsp:sp>
    <dsp:sp modelId="{4919A05E-23C9-4084-AA00-9AF4B150CE9C}">
      <dsp:nvSpPr>
        <dsp:cNvPr id="0" name=""/>
        <dsp:cNvSpPr/>
      </dsp:nvSpPr>
      <dsp:spPr>
        <a:xfrm rot="5400000">
          <a:off x="3902645" y="2857014"/>
          <a:ext cx="424309" cy="50917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ru-RU" sz="1400" kern="1200"/>
        </a:p>
      </dsp:txBody>
      <dsp:txXfrm rot="-5400000">
        <a:off x="3962049" y="2899445"/>
        <a:ext cx="305502" cy="297016"/>
      </dsp:txXfrm>
    </dsp:sp>
    <dsp:sp modelId="{2E8E8BF2-CCE7-4916-B19A-27B02A918D9A}">
      <dsp:nvSpPr>
        <dsp:cNvPr id="0" name=""/>
        <dsp:cNvSpPr/>
      </dsp:nvSpPr>
      <dsp:spPr>
        <a:xfrm>
          <a:off x="2824193" y="3394472"/>
          <a:ext cx="2581213" cy="1131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ru-RU" sz="1800" b="1" kern="1200" dirty="0" smtClean="0">
              <a:solidFill>
                <a:schemeClr val="tx1"/>
              </a:solidFill>
            </a:rPr>
            <a:t>равнодушие </a:t>
          </a:r>
          <a:endParaRPr lang="ru-RU" sz="1800" b="1" kern="1200" dirty="0">
            <a:solidFill>
              <a:schemeClr val="tx1"/>
            </a:solidFill>
          </a:endParaRPr>
        </a:p>
      </dsp:txBody>
      <dsp:txXfrm>
        <a:off x="2857333" y="3427612"/>
        <a:ext cx="2514933" cy="10652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B235D0-761E-4B0D-AFA7-CFD585D62507}">
      <dsp:nvSpPr>
        <dsp:cNvPr id="0" name=""/>
        <dsp:cNvSpPr/>
      </dsp:nvSpPr>
      <dsp:spPr>
        <a:xfrm>
          <a:off x="2571" y="1320369"/>
          <a:ext cx="2507456" cy="85859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ru-RU" sz="1700" kern="1200" dirty="0" smtClean="0"/>
            <a:t>76 учащихся 2-4 классов</a:t>
          </a:r>
          <a:endParaRPr lang="ru-RU" sz="1700" kern="1200" dirty="0"/>
        </a:p>
      </dsp:txBody>
      <dsp:txXfrm>
        <a:off x="2571" y="1320369"/>
        <a:ext cx="2507456" cy="858593"/>
      </dsp:txXfrm>
    </dsp:sp>
    <dsp:sp modelId="{D736E13E-778D-458B-A50B-6F7DFBA61459}">
      <dsp:nvSpPr>
        <dsp:cNvPr id="0" name=""/>
        <dsp:cNvSpPr/>
      </dsp:nvSpPr>
      <dsp:spPr>
        <a:xfrm>
          <a:off x="2571" y="2178963"/>
          <a:ext cx="2507456" cy="102663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ru-RU" sz="1700" kern="1200" dirty="0" smtClean="0"/>
            <a:t>34 родителя</a:t>
          </a:r>
          <a:endParaRPr lang="ru-RU" sz="1700" kern="1200" dirty="0"/>
        </a:p>
        <a:p>
          <a:pPr marL="171450" lvl="1" indent="-171450" algn="l" defTabSz="755650">
            <a:lnSpc>
              <a:spcPct val="90000"/>
            </a:lnSpc>
            <a:spcBef>
              <a:spcPct val="0"/>
            </a:spcBef>
            <a:spcAft>
              <a:spcPct val="15000"/>
            </a:spcAft>
            <a:buChar char="••"/>
          </a:pPr>
          <a:endParaRPr lang="ru-RU" sz="1700" kern="1200"/>
        </a:p>
      </dsp:txBody>
      <dsp:txXfrm>
        <a:off x="2571" y="2178963"/>
        <a:ext cx="2507456" cy="1026630"/>
      </dsp:txXfrm>
    </dsp:sp>
    <dsp:sp modelId="{EDF06EEF-5FB7-4E73-B1A3-A0DAEC3B721A}">
      <dsp:nvSpPr>
        <dsp:cNvPr id="0" name=""/>
        <dsp:cNvSpPr/>
      </dsp:nvSpPr>
      <dsp:spPr>
        <a:xfrm>
          <a:off x="2861071" y="1320369"/>
          <a:ext cx="2507456" cy="85859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ru-RU" sz="1700" kern="1200" dirty="0" smtClean="0"/>
            <a:t>Знают об исторических памятниках </a:t>
          </a:r>
          <a:r>
            <a:rPr lang="ru-RU" sz="1700" kern="1200" dirty="0" err="1" smtClean="0"/>
            <a:t>Иволгинского</a:t>
          </a:r>
          <a:r>
            <a:rPr lang="ru-RU" sz="1700" kern="1200" dirty="0" smtClean="0"/>
            <a:t> района. </a:t>
          </a:r>
          <a:endParaRPr lang="ru-RU" sz="1700" kern="1200" dirty="0"/>
        </a:p>
      </dsp:txBody>
      <dsp:txXfrm>
        <a:off x="2861071" y="1320369"/>
        <a:ext cx="2507456" cy="858593"/>
      </dsp:txXfrm>
    </dsp:sp>
    <dsp:sp modelId="{3063D957-2BD6-4D26-944D-FB4B3240F6A9}">
      <dsp:nvSpPr>
        <dsp:cNvPr id="0" name=""/>
        <dsp:cNvSpPr/>
      </dsp:nvSpPr>
      <dsp:spPr>
        <a:xfrm>
          <a:off x="2861071" y="2178963"/>
          <a:ext cx="2507456" cy="102663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171450" algn="l" defTabSz="755650">
            <a:lnSpc>
              <a:spcPct val="90000"/>
            </a:lnSpc>
            <a:spcBef>
              <a:spcPct val="0"/>
            </a:spcBef>
            <a:spcAft>
              <a:spcPct val="15000"/>
            </a:spcAft>
            <a:buChar char="••"/>
          </a:pPr>
          <a:r>
            <a:rPr lang="ru-RU" sz="1700" kern="1200" dirty="0" smtClean="0"/>
            <a:t>56% родителей </a:t>
          </a:r>
          <a:endParaRPr lang="ru-RU" sz="1700" kern="1200" dirty="0"/>
        </a:p>
        <a:p>
          <a:pPr marL="171450" lvl="1" indent="-171450" algn="l" defTabSz="755650">
            <a:lnSpc>
              <a:spcPct val="90000"/>
            </a:lnSpc>
            <a:spcBef>
              <a:spcPct val="0"/>
            </a:spcBef>
            <a:spcAft>
              <a:spcPct val="15000"/>
            </a:spcAft>
            <a:buChar char="••"/>
          </a:pPr>
          <a:r>
            <a:rPr lang="ru-RU" sz="1700" kern="1200" dirty="0" smtClean="0"/>
            <a:t>78% учащихся </a:t>
          </a:r>
          <a:endParaRPr lang="ru-RU" sz="1700" kern="1200" dirty="0"/>
        </a:p>
      </dsp:txBody>
      <dsp:txXfrm>
        <a:off x="2861071" y="2178963"/>
        <a:ext cx="2507456" cy="1026630"/>
      </dsp:txXfrm>
    </dsp:sp>
    <dsp:sp modelId="{7B249A17-A132-4062-A538-E4C413BC6F98}">
      <dsp:nvSpPr>
        <dsp:cNvPr id="0" name=""/>
        <dsp:cNvSpPr/>
      </dsp:nvSpPr>
      <dsp:spPr>
        <a:xfrm>
          <a:off x="5719571" y="1320369"/>
          <a:ext cx="2507456" cy="85859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69088" rIns="120904" bIns="69088" numCol="1" spcCol="1270" anchor="ctr" anchorCtr="0">
          <a:noAutofit/>
        </a:bodyPr>
        <a:lstStyle/>
        <a:p>
          <a:pPr lvl="0" algn="ctr" defTabSz="755650">
            <a:lnSpc>
              <a:spcPct val="90000"/>
            </a:lnSpc>
            <a:spcBef>
              <a:spcPct val="0"/>
            </a:spcBef>
            <a:spcAft>
              <a:spcPct val="35000"/>
            </a:spcAft>
          </a:pPr>
          <a:r>
            <a:rPr lang="ru-RU" sz="1700" kern="1200" dirty="0" smtClean="0"/>
            <a:t>Информацию получают из</a:t>
          </a:r>
          <a:endParaRPr lang="ru-RU" sz="1700" kern="1200" dirty="0"/>
        </a:p>
      </dsp:txBody>
      <dsp:txXfrm>
        <a:off x="5719571" y="1320369"/>
        <a:ext cx="2507456" cy="858593"/>
      </dsp:txXfrm>
    </dsp:sp>
    <dsp:sp modelId="{2717AC19-C634-4D5D-965B-339F8AEBF529}">
      <dsp:nvSpPr>
        <dsp:cNvPr id="0" name=""/>
        <dsp:cNvSpPr/>
      </dsp:nvSpPr>
      <dsp:spPr>
        <a:xfrm>
          <a:off x="5719571" y="2178963"/>
          <a:ext cx="2507456" cy="1026630"/>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0678" tIns="90678" rIns="120904" bIns="136017" numCol="1" spcCol="1270" anchor="t" anchorCtr="0">
          <a:noAutofit/>
        </a:bodyPr>
        <a:lstStyle/>
        <a:p>
          <a:pPr marL="171450" lvl="1" indent="0" algn="l" defTabSz="755650">
            <a:lnSpc>
              <a:spcPct val="90000"/>
            </a:lnSpc>
            <a:spcBef>
              <a:spcPct val="0"/>
            </a:spcBef>
            <a:spcAft>
              <a:spcPct val="15000"/>
            </a:spcAft>
            <a:buChar char="••"/>
          </a:pPr>
          <a:r>
            <a:rPr lang="ru-RU" sz="1700" kern="1200" dirty="0" smtClean="0"/>
            <a:t> СМИ </a:t>
          </a:r>
          <a:endParaRPr lang="ru-RU" sz="1700" kern="1200" dirty="0"/>
        </a:p>
        <a:p>
          <a:pPr marL="0" marR="0" lvl="1" indent="0" algn="l" defTabSz="914400" eaLnBrk="1" fontAlgn="auto" latinLnBrk="0" hangingPunct="1">
            <a:lnSpc>
              <a:spcPct val="100000"/>
            </a:lnSpc>
            <a:spcBef>
              <a:spcPct val="0"/>
            </a:spcBef>
            <a:spcAft>
              <a:spcPts val="0"/>
            </a:spcAft>
            <a:buClrTx/>
            <a:buSzTx/>
            <a:buFontTx/>
            <a:buChar char="••"/>
            <a:tabLst/>
            <a:defRPr/>
          </a:pPr>
          <a:r>
            <a:rPr lang="ru-RU" sz="1700" kern="1200" dirty="0" smtClean="0"/>
            <a:t>интернета</a:t>
          </a:r>
        </a:p>
        <a:p>
          <a:pPr marL="171450" lvl="1" indent="0" algn="l" defTabSz="755650">
            <a:lnSpc>
              <a:spcPct val="90000"/>
            </a:lnSpc>
            <a:spcBef>
              <a:spcPct val="0"/>
            </a:spcBef>
            <a:spcAft>
              <a:spcPct val="15000"/>
            </a:spcAft>
            <a:buChar char="••"/>
          </a:pPr>
          <a:endParaRPr lang="ru-RU" sz="1700" kern="1200" dirty="0"/>
        </a:p>
      </dsp:txBody>
      <dsp:txXfrm>
        <a:off x="5719571" y="2178963"/>
        <a:ext cx="2507456" cy="10266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0697FA-CAC3-499C-A2C0-17AD96B85927}">
      <dsp:nvSpPr>
        <dsp:cNvPr id="0" name=""/>
        <dsp:cNvSpPr/>
      </dsp:nvSpPr>
      <dsp:spPr>
        <a:xfrm>
          <a:off x="1566287" y="-146180"/>
          <a:ext cx="5097024" cy="5097024"/>
        </a:xfrm>
        <a:prstGeom prst="circularArrow">
          <a:avLst>
            <a:gd name="adj1" fmla="val 5544"/>
            <a:gd name="adj2" fmla="val 330680"/>
            <a:gd name="adj3" fmla="val 14639642"/>
            <a:gd name="adj4" fmla="val 16879684"/>
            <a:gd name="adj5" fmla="val 5757"/>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C7FA725-60EC-4F79-85F9-09B8541D34A0}">
      <dsp:nvSpPr>
        <dsp:cNvPr id="0" name=""/>
        <dsp:cNvSpPr/>
      </dsp:nvSpPr>
      <dsp:spPr>
        <a:xfrm>
          <a:off x="3391495" y="-100991"/>
          <a:ext cx="1446609" cy="7233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a:solidFill>
                <a:schemeClr val="tx1"/>
              </a:solidFill>
            </a:rPr>
            <a:t>подготовка плана и карты местности</a:t>
          </a:r>
          <a:r>
            <a:rPr lang="ru-RU" sz="1200" b="1" kern="1200" dirty="0">
              <a:solidFill>
                <a:schemeClr val="tx1"/>
              </a:solidFill>
            </a:rPr>
            <a:t>; </a:t>
          </a:r>
        </a:p>
      </dsp:txBody>
      <dsp:txXfrm>
        <a:off x="3426804" y="-65682"/>
        <a:ext cx="1375991" cy="652686"/>
      </dsp:txXfrm>
    </dsp:sp>
    <dsp:sp modelId="{0C1706BB-DDAE-4797-82E8-822AE1746524}">
      <dsp:nvSpPr>
        <dsp:cNvPr id="0" name=""/>
        <dsp:cNvSpPr/>
      </dsp:nvSpPr>
      <dsp:spPr>
        <a:xfrm>
          <a:off x="4668414" y="312873"/>
          <a:ext cx="1966665" cy="11688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a:solidFill>
                <a:schemeClr val="tx1"/>
              </a:solidFill>
            </a:rPr>
            <a:t>разработка разных тематических экскурсий для младших и средних школьников;</a:t>
          </a:r>
        </a:p>
      </dsp:txBody>
      <dsp:txXfrm>
        <a:off x="4725471" y="369930"/>
        <a:ext cx="1852551" cy="1054710"/>
      </dsp:txXfrm>
    </dsp:sp>
    <dsp:sp modelId="{6BFD22D3-CE9A-4E51-9FEA-FBF47D959367}">
      <dsp:nvSpPr>
        <dsp:cNvPr id="0" name=""/>
        <dsp:cNvSpPr/>
      </dsp:nvSpPr>
      <dsp:spPr>
        <a:xfrm>
          <a:off x="5565066" y="2072579"/>
          <a:ext cx="1446609" cy="7233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a:solidFill>
                <a:schemeClr val="tx1"/>
              </a:solidFill>
            </a:rPr>
            <a:t>подготовка экскурсоводов в соответствии с темами маршрута;</a:t>
          </a:r>
        </a:p>
      </dsp:txBody>
      <dsp:txXfrm>
        <a:off x="5600375" y="2107888"/>
        <a:ext cx="1375991" cy="652686"/>
      </dsp:txXfrm>
    </dsp:sp>
    <dsp:sp modelId="{0567E5A4-B811-42E4-960C-CF1A0F49C082}">
      <dsp:nvSpPr>
        <dsp:cNvPr id="0" name=""/>
        <dsp:cNvSpPr/>
      </dsp:nvSpPr>
      <dsp:spPr>
        <a:xfrm>
          <a:off x="4928442" y="3609526"/>
          <a:ext cx="1446609" cy="7233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kern="1200" dirty="0">
              <a:solidFill>
                <a:schemeClr val="tx1"/>
              </a:solidFill>
            </a:rPr>
            <a:t>проведение походов, соревнований</a:t>
          </a:r>
        </a:p>
      </dsp:txBody>
      <dsp:txXfrm>
        <a:off x="4963751" y="3644835"/>
        <a:ext cx="1375991" cy="652686"/>
      </dsp:txXfrm>
    </dsp:sp>
    <dsp:sp modelId="{471BE014-472A-4ED4-B139-A512B38ED3DC}">
      <dsp:nvSpPr>
        <dsp:cNvPr id="0" name=""/>
        <dsp:cNvSpPr/>
      </dsp:nvSpPr>
      <dsp:spPr>
        <a:xfrm>
          <a:off x="3034681" y="4041187"/>
          <a:ext cx="2160236" cy="113323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a:solidFill>
                <a:schemeClr val="tx1"/>
              </a:solidFill>
            </a:rPr>
            <a:t>проведение школьной конференции по итогам проведённых работ</a:t>
          </a:r>
        </a:p>
      </dsp:txBody>
      <dsp:txXfrm>
        <a:off x="3090001" y="4096507"/>
        <a:ext cx="2049596" cy="1022590"/>
      </dsp:txXfrm>
    </dsp:sp>
    <dsp:sp modelId="{6702BF4C-6A8B-4FC5-B692-9B5A9209B6D6}">
      <dsp:nvSpPr>
        <dsp:cNvPr id="0" name=""/>
        <dsp:cNvSpPr/>
      </dsp:nvSpPr>
      <dsp:spPr>
        <a:xfrm>
          <a:off x="1854548" y="3609526"/>
          <a:ext cx="1446609" cy="7233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a:solidFill>
                <a:schemeClr val="tx1"/>
              </a:solidFill>
            </a:rPr>
            <a:t>- презентация проектов</a:t>
          </a:r>
        </a:p>
      </dsp:txBody>
      <dsp:txXfrm>
        <a:off x="1889857" y="3644835"/>
        <a:ext cx="1375991" cy="652686"/>
      </dsp:txXfrm>
    </dsp:sp>
    <dsp:sp modelId="{F0BAD814-4CF6-4DAD-900F-CE7464B27893}">
      <dsp:nvSpPr>
        <dsp:cNvPr id="0" name=""/>
        <dsp:cNvSpPr/>
      </dsp:nvSpPr>
      <dsp:spPr>
        <a:xfrm>
          <a:off x="1217924" y="2072579"/>
          <a:ext cx="1446609" cy="7233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ru-RU" sz="1400" b="1" kern="1200" dirty="0" smtClean="0">
              <a:solidFill>
                <a:schemeClr val="tx1"/>
              </a:solidFill>
            </a:rPr>
            <a:t>Выпуск школьной газеты с информацией.</a:t>
          </a:r>
          <a:endParaRPr lang="ru-RU" sz="1400" b="1" kern="1200" dirty="0">
            <a:solidFill>
              <a:schemeClr val="tx1"/>
            </a:solidFill>
          </a:endParaRPr>
        </a:p>
      </dsp:txBody>
      <dsp:txXfrm>
        <a:off x="1253233" y="2107888"/>
        <a:ext cx="1375991" cy="652686"/>
      </dsp:txXfrm>
    </dsp:sp>
    <dsp:sp modelId="{AC41DCE2-6137-4DEE-BF35-0C2E7919C649}">
      <dsp:nvSpPr>
        <dsp:cNvPr id="0" name=""/>
        <dsp:cNvSpPr/>
      </dsp:nvSpPr>
      <dsp:spPr>
        <a:xfrm>
          <a:off x="1666532" y="364564"/>
          <a:ext cx="1822641" cy="106544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ru-RU" sz="1600" b="1" kern="1200" dirty="0" smtClean="0">
              <a:solidFill>
                <a:schemeClr val="tx1"/>
              </a:solidFill>
            </a:rPr>
            <a:t>Создание уголка гуннской культуры:</a:t>
          </a:r>
          <a:endParaRPr lang="ru-RU" sz="1600" b="1" kern="1200" dirty="0">
            <a:solidFill>
              <a:schemeClr val="tx1"/>
            </a:solidFill>
          </a:endParaRPr>
        </a:p>
      </dsp:txBody>
      <dsp:txXfrm>
        <a:off x="1718543" y="416575"/>
        <a:ext cx="1718619" cy="96142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A6ED083-DB60-47C8-9557-0B472B6FD093}">
      <dsp:nvSpPr>
        <dsp:cNvPr id="0" name=""/>
        <dsp:cNvSpPr/>
      </dsp:nvSpPr>
      <dsp:spPr>
        <a:xfrm>
          <a:off x="0" y="0"/>
          <a:ext cx="8229600" cy="1516385"/>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ru-RU" sz="2800" b="1" i="1" kern="1200" dirty="0" smtClean="0">
              <a:solidFill>
                <a:schemeClr val="tx1"/>
              </a:solidFill>
            </a:rPr>
            <a:t>Ожидаемые результаты </a:t>
          </a:r>
          <a:endParaRPr lang="ru-RU" sz="2800" kern="1200" dirty="0">
            <a:solidFill>
              <a:schemeClr val="tx1"/>
            </a:solidFill>
          </a:endParaRPr>
        </a:p>
      </dsp:txBody>
      <dsp:txXfrm>
        <a:off x="0" y="0"/>
        <a:ext cx="8229600" cy="1516385"/>
      </dsp:txXfrm>
    </dsp:sp>
    <dsp:sp modelId="{1D48C2F9-A101-4197-8E7C-21736ADD985B}">
      <dsp:nvSpPr>
        <dsp:cNvPr id="0" name=""/>
        <dsp:cNvSpPr/>
      </dsp:nvSpPr>
      <dsp:spPr>
        <a:xfrm>
          <a:off x="4018" y="1516385"/>
          <a:ext cx="2740521" cy="31844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tx1"/>
              </a:solidFill>
            </a:rPr>
            <a:t>Повысится информационная и экологическая культура населения</a:t>
          </a:r>
          <a:endParaRPr lang="ru-RU" sz="2400" b="1" kern="1200" dirty="0">
            <a:solidFill>
              <a:schemeClr val="tx1"/>
            </a:solidFill>
          </a:endParaRPr>
        </a:p>
      </dsp:txBody>
      <dsp:txXfrm>
        <a:off x="4018" y="1516385"/>
        <a:ext cx="2740521" cy="3184408"/>
      </dsp:txXfrm>
    </dsp:sp>
    <dsp:sp modelId="{224EF235-8C83-497E-846C-FCD7145FEF5E}">
      <dsp:nvSpPr>
        <dsp:cNvPr id="0" name=""/>
        <dsp:cNvSpPr/>
      </dsp:nvSpPr>
      <dsp:spPr>
        <a:xfrm>
          <a:off x="2744539" y="1516385"/>
          <a:ext cx="2740521" cy="31844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tx1"/>
              </a:solidFill>
            </a:rPr>
            <a:t>Сформируется нравственное отношение к природе родного края.</a:t>
          </a:r>
          <a:endParaRPr lang="ru-RU" sz="2400" b="1" kern="1200" dirty="0">
            <a:solidFill>
              <a:schemeClr val="tx1"/>
            </a:solidFill>
          </a:endParaRPr>
        </a:p>
      </dsp:txBody>
      <dsp:txXfrm>
        <a:off x="2744539" y="1516385"/>
        <a:ext cx="2740521" cy="3184408"/>
      </dsp:txXfrm>
    </dsp:sp>
    <dsp:sp modelId="{B90D3350-FF7A-460A-A060-C8A7A73A3D3F}">
      <dsp:nvSpPr>
        <dsp:cNvPr id="0" name=""/>
        <dsp:cNvSpPr/>
      </dsp:nvSpPr>
      <dsp:spPr>
        <a:xfrm>
          <a:off x="5485060" y="1516385"/>
          <a:ext cx="2740521" cy="3184408"/>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tx1"/>
              </a:solidFill>
            </a:rPr>
            <a:t>Будет собран большой исследовательский материал, использование их на уроках и кружковых занятиях</a:t>
          </a:r>
          <a:endParaRPr lang="ru-RU" sz="2400" b="1" kern="1200" dirty="0">
            <a:solidFill>
              <a:schemeClr val="tx1"/>
            </a:solidFill>
          </a:endParaRPr>
        </a:p>
      </dsp:txBody>
      <dsp:txXfrm>
        <a:off x="5485060" y="1516385"/>
        <a:ext cx="2740521" cy="3184408"/>
      </dsp:txXfrm>
    </dsp:sp>
    <dsp:sp modelId="{0D9B84B4-2EA9-4659-BEAC-5DFC03D97C3F}">
      <dsp:nvSpPr>
        <dsp:cNvPr id="0" name=""/>
        <dsp:cNvSpPr/>
      </dsp:nvSpPr>
      <dsp:spPr>
        <a:xfrm>
          <a:off x="0" y="4700793"/>
          <a:ext cx="8229600" cy="353823"/>
        </a:xfrm>
        <a:prstGeom prst="rect">
          <a:avLst/>
        </a:prstGeom>
        <a:solidFill>
          <a:schemeClr val="accent1">
            <a:shade val="8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A2BCE3-44D3-4373-B151-3E4D2AA5D9DD}" type="datetimeFigureOut">
              <a:rPr lang="ru-RU" smtClean="0"/>
              <a:pPr/>
              <a:t>09.12.2019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D099D19-D6DF-4AEC-B67B-5AF5A945C0DA}" type="slidenum">
              <a:rPr lang="ru-RU" smtClean="0"/>
              <a:pPr/>
              <a:t>‹#›</a:t>
            </a:fld>
            <a:endParaRPr lang="ru-RU"/>
          </a:p>
        </p:txBody>
      </p:sp>
    </p:spTree>
    <p:extLst>
      <p:ext uri="{BB962C8B-B14F-4D97-AF65-F5344CB8AC3E}">
        <p14:creationId xmlns:p14="http://schemas.microsoft.com/office/powerpoint/2010/main" val="1794985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D099D19-D6DF-4AEC-B67B-5AF5A945C0DA}" type="slidenum">
              <a:rPr lang="ru-RU" smtClean="0"/>
              <a:pPr/>
              <a:t>15</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smtClean="0"/>
              <a:t>Международная олимпиада по школьному краеведению «Знай и люби свой край»</a:t>
            </a:r>
            <a:endParaRPr lang="ru-RU" sz="2000" dirty="0"/>
          </a:p>
        </p:txBody>
      </p:sp>
      <p:sp>
        <p:nvSpPr>
          <p:cNvPr id="3" name="Содержимое 2"/>
          <p:cNvSpPr>
            <a:spLocks noGrp="1"/>
          </p:cNvSpPr>
          <p:nvPr>
            <p:ph idx="1"/>
          </p:nvPr>
        </p:nvSpPr>
        <p:spPr/>
        <p:txBody>
          <a:bodyPr/>
          <a:lstStyle/>
          <a:p>
            <a:pPr algn="ctr">
              <a:buNone/>
            </a:pPr>
            <a:r>
              <a:rPr lang="ru-RU" sz="2800" b="1" i="1" dirty="0" smtClean="0"/>
              <a:t>Номинация</a:t>
            </a:r>
            <a:r>
              <a:rPr lang="ru-RU" sz="2800" i="1" dirty="0" smtClean="0"/>
              <a:t> «История родного края»</a:t>
            </a:r>
          </a:p>
          <a:p>
            <a:pPr algn="ctr">
              <a:buNone/>
            </a:pPr>
            <a:r>
              <a:rPr lang="ru-RU" sz="2800" b="1" i="1" dirty="0" smtClean="0"/>
              <a:t>Тема</a:t>
            </a:r>
            <a:r>
              <a:rPr lang="ru-RU" sz="2800" i="1" dirty="0" smtClean="0"/>
              <a:t>: </a:t>
            </a:r>
            <a:r>
              <a:rPr lang="ru-RU" sz="2800" i="1" dirty="0" err="1" smtClean="0"/>
              <a:t>историко</a:t>
            </a:r>
            <a:r>
              <a:rPr lang="ru-RU" sz="2800" i="1" dirty="0" smtClean="0"/>
              <a:t>- краеведческий туристический маршрут </a:t>
            </a:r>
          </a:p>
          <a:p>
            <a:pPr algn="ctr">
              <a:buNone/>
            </a:pPr>
            <a:r>
              <a:rPr lang="ru-RU" sz="2800" i="1" dirty="0" smtClean="0"/>
              <a:t>«По историческим и природным памятникам </a:t>
            </a:r>
            <a:r>
              <a:rPr lang="ru-RU" sz="2800" dirty="0" err="1" smtClean="0"/>
              <a:t>Иволгинской</a:t>
            </a:r>
            <a:r>
              <a:rPr lang="ru-RU" sz="2800" dirty="0" smtClean="0"/>
              <a:t> долины</a:t>
            </a:r>
            <a:r>
              <a:rPr lang="ru-RU" sz="2800" i="1" dirty="0" smtClean="0"/>
              <a:t>».</a:t>
            </a:r>
          </a:p>
          <a:p>
            <a:pPr algn="ctr">
              <a:buNone/>
            </a:pPr>
            <a:r>
              <a:rPr lang="ru-RU" sz="1800" dirty="0" smtClean="0"/>
              <a:t>                                       Автор: </a:t>
            </a:r>
            <a:r>
              <a:rPr lang="ru-RU" sz="1800" dirty="0" err="1" smtClean="0"/>
              <a:t>Норбоева</a:t>
            </a:r>
            <a:r>
              <a:rPr lang="ru-RU" sz="1800" dirty="0" smtClean="0"/>
              <a:t> Алина</a:t>
            </a:r>
            <a:endParaRPr lang="ru-RU" sz="1800" dirty="0" smtClean="0"/>
          </a:p>
          <a:p>
            <a:pPr algn="ctr">
              <a:buNone/>
            </a:pPr>
            <a:r>
              <a:rPr lang="ru-RU" sz="1800" dirty="0" smtClean="0"/>
              <a:t>                                   ученица 2 </a:t>
            </a:r>
            <a:r>
              <a:rPr lang="ru-RU" sz="1800" dirty="0" smtClean="0"/>
              <a:t>«д» </a:t>
            </a:r>
            <a:r>
              <a:rPr lang="ru-RU" sz="1800" dirty="0" smtClean="0"/>
              <a:t>класса</a:t>
            </a:r>
          </a:p>
          <a:p>
            <a:pPr algn="ctr">
              <a:buNone/>
            </a:pPr>
            <a:r>
              <a:rPr lang="ru-RU" sz="1800" dirty="0" smtClean="0"/>
              <a:t>                                  МОУ </a:t>
            </a:r>
            <a:r>
              <a:rPr lang="ru-RU" sz="1800" dirty="0" err="1" smtClean="0"/>
              <a:t>Сужинская</a:t>
            </a:r>
            <a:r>
              <a:rPr lang="ru-RU" sz="1800" dirty="0" smtClean="0"/>
              <a:t> СОШ</a:t>
            </a:r>
          </a:p>
          <a:p>
            <a:pPr algn="ctr">
              <a:buNone/>
            </a:pPr>
            <a:r>
              <a:rPr lang="ru-RU" sz="1800" dirty="0" smtClean="0"/>
              <a:t>                       Руководитель:</a:t>
            </a:r>
          </a:p>
          <a:p>
            <a:pPr algn="ctr">
              <a:buNone/>
            </a:pPr>
            <a:r>
              <a:rPr lang="ru-RU" sz="1800" dirty="0" smtClean="0"/>
              <a:t>                    </a:t>
            </a:r>
            <a:r>
              <a:rPr lang="ru-RU" sz="1800" dirty="0" err="1" smtClean="0"/>
              <a:t>Цыбенова</a:t>
            </a:r>
            <a:r>
              <a:rPr lang="ru-RU" sz="1800" dirty="0" smtClean="0"/>
              <a:t> Б.Ж..</a:t>
            </a:r>
            <a:endParaRPr lang="ru-RU" sz="1800" dirty="0" smtClean="0"/>
          </a:p>
          <a:p>
            <a:pPr algn="ctr">
              <a:buNone/>
            </a:pPr>
            <a:r>
              <a:rPr lang="ru-RU" sz="1800" dirty="0" smtClean="0"/>
              <a:t>                                                учитель начальных классов</a:t>
            </a:r>
          </a:p>
          <a:p>
            <a:pPr algn="ctr">
              <a:buNone/>
            </a:pP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p:cNvSpPr>
            <a:spLocks noGrp="1"/>
          </p:cNvSpPr>
          <p:nvPr>
            <p:ph type="body" sz="half" idx="2"/>
          </p:nvPr>
        </p:nvSpPr>
        <p:spPr/>
        <p:txBody>
          <a:bodyPr/>
          <a:lstStyle/>
          <a:p>
            <a:endParaRPr lang="ru-RU"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39952" y="273050"/>
            <a:ext cx="4320964" cy="6213309"/>
          </a:xfrm>
          <a:prstGeom prst="rect">
            <a:avLst/>
          </a:prstGeom>
        </p:spPr>
      </p:pic>
      <p:sp>
        <p:nvSpPr>
          <p:cNvPr id="5" name="Объект 4"/>
          <p:cNvSpPr>
            <a:spLocks noGrp="1"/>
          </p:cNvSpPr>
          <p:nvPr>
            <p:ph idx="1"/>
          </p:nvPr>
        </p:nvSpPr>
        <p:spPr/>
        <p:txBody>
          <a:bodyPr/>
          <a:lstStyle/>
          <a:p>
            <a:r>
              <a:rPr lang="ru-RU" dirty="0" smtClean="0"/>
              <a:t>В музее</a:t>
            </a:r>
            <a:endParaRPr lang="ru-RU" dirty="0"/>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73050"/>
            <a:ext cx="3456868" cy="6213309"/>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5" name="Picture 2" descr="D:\ФОТОГРАФИИ МЕРОПРИЯТИЙ\2А\НПК 2018\118APPLE\IMG_8044.JPG"/>
          <p:cNvPicPr>
            <a:picLocks noGrp="1" noChangeAspect="1" noChangeArrowheads="1"/>
          </p:cNvPicPr>
          <p:nvPr>
            <p:ph sz="half" idx="1"/>
          </p:nvPr>
        </p:nvPicPr>
        <p:blipFill>
          <a:blip r:embed="rId2" cstate="print"/>
          <a:srcRect/>
          <a:stretch>
            <a:fillRect/>
          </a:stretch>
        </p:blipFill>
        <p:spPr bwMode="auto">
          <a:xfrm>
            <a:off x="778744" y="1600200"/>
            <a:ext cx="3395511" cy="4525963"/>
          </a:xfrm>
          <a:prstGeom prst="rect">
            <a:avLst/>
          </a:prstGeom>
          <a:noFill/>
        </p:spPr>
      </p:pic>
      <p:pic>
        <p:nvPicPr>
          <p:cNvPr id="6" name="Picture 1" descr="D:\ФОТОГРАФИИ МЕРОПРИЯТИЙ\2А\НПК 2018\118APPLE\IMG_8046.JPG"/>
          <p:cNvPicPr>
            <a:picLocks noGrp="1" noChangeAspect="1" noChangeArrowheads="1"/>
          </p:cNvPicPr>
          <p:nvPr>
            <p:ph sz="half" idx="2"/>
          </p:nvPr>
        </p:nvPicPr>
        <p:blipFill>
          <a:blip r:embed="rId3" cstate="print"/>
          <a:srcRect/>
          <a:stretch>
            <a:fillRect/>
          </a:stretch>
        </p:blipFill>
        <p:spPr bwMode="auto">
          <a:xfrm>
            <a:off x="4970264" y="1600200"/>
            <a:ext cx="3394472" cy="452596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fontAlgn="base">
              <a:spcAft>
                <a:spcPct val="0"/>
              </a:spcAft>
            </a:pPr>
            <a:r>
              <a:rPr lang="ru-RU" sz="2700" b="1" i="1" dirty="0" smtClean="0">
                <a:latin typeface="Times New Roman" pitchFamily="18" charset="0"/>
                <a:ea typeface="Times New Roman" pitchFamily="18" charset="0"/>
                <a:cs typeface="Times New Roman" pitchFamily="18" charset="0"/>
              </a:rPr>
              <a:t>Экономическое обоснование проекта</a:t>
            </a:r>
            <a:r>
              <a:rPr lang="ru-RU" sz="2700" b="1" i="1" dirty="0" smtClean="0">
                <a:latin typeface="Arial" pitchFamily="34" charset="0"/>
                <a:cs typeface="Arial" pitchFamily="34" charset="0"/>
              </a:rPr>
              <a:t/>
            </a:r>
            <a:br>
              <a:rPr lang="ru-RU" sz="2700" b="1" i="1" dirty="0" smtClean="0">
                <a:latin typeface="Arial" pitchFamily="34" charset="0"/>
                <a:cs typeface="Arial" pitchFamily="34" charset="0"/>
              </a:rPr>
            </a:br>
            <a:r>
              <a:rPr lang="ru-RU" sz="4000" i="1" dirty="0" smtClean="0">
                <a:latin typeface="Arial" pitchFamily="34" charset="0"/>
                <a:cs typeface="Arial" pitchFamily="34" charset="0"/>
              </a:rPr>
              <a:t/>
            </a:r>
            <a:br>
              <a:rPr lang="ru-RU" sz="4000" i="1" dirty="0" smtClean="0">
                <a:latin typeface="Arial" pitchFamily="34" charset="0"/>
                <a:cs typeface="Arial" pitchFamily="34" charset="0"/>
              </a:rPr>
            </a:br>
            <a:endParaRPr lang="ru-RU" sz="2800" i="1" dirty="0"/>
          </a:p>
        </p:txBody>
      </p:sp>
      <p:graphicFrame>
        <p:nvGraphicFramePr>
          <p:cNvPr id="3" name="Таблица 2"/>
          <p:cNvGraphicFramePr>
            <a:graphicFrameLocks noGrp="1"/>
          </p:cNvGraphicFramePr>
          <p:nvPr/>
        </p:nvGraphicFramePr>
        <p:xfrm>
          <a:off x="1187624" y="1556790"/>
          <a:ext cx="6696743" cy="4347861"/>
        </p:xfrm>
        <a:graphic>
          <a:graphicData uri="http://schemas.openxmlformats.org/drawingml/2006/table">
            <a:tbl>
              <a:tblPr/>
              <a:tblGrid>
                <a:gridCol w="547759">
                  <a:extLst>
                    <a:ext uri="{9D8B030D-6E8A-4147-A177-3AD203B41FA5}">
                      <a16:colId xmlns:a16="http://schemas.microsoft.com/office/drawing/2014/main" val="20000"/>
                    </a:ext>
                  </a:extLst>
                </a:gridCol>
                <a:gridCol w="1691438">
                  <a:extLst>
                    <a:ext uri="{9D8B030D-6E8A-4147-A177-3AD203B41FA5}">
                      <a16:colId xmlns:a16="http://schemas.microsoft.com/office/drawing/2014/main" val="20001"/>
                    </a:ext>
                  </a:extLst>
                </a:gridCol>
                <a:gridCol w="2220506">
                  <a:extLst>
                    <a:ext uri="{9D8B030D-6E8A-4147-A177-3AD203B41FA5}">
                      <a16:colId xmlns:a16="http://schemas.microsoft.com/office/drawing/2014/main" val="20002"/>
                    </a:ext>
                  </a:extLst>
                </a:gridCol>
                <a:gridCol w="1018601">
                  <a:extLst>
                    <a:ext uri="{9D8B030D-6E8A-4147-A177-3AD203B41FA5}">
                      <a16:colId xmlns:a16="http://schemas.microsoft.com/office/drawing/2014/main" val="20003"/>
                    </a:ext>
                  </a:extLst>
                </a:gridCol>
                <a:gridCol w="1218439">
                  <a:extLst>
                    <a:ext uri="{9D8B030D-6E8A-4147-A177-3AD203B41FA5}">
                      <a16:colId xmlns:a16="http://schemas.microsoft.com/office/drawing/2014/main" val="20004"/>
                    </a:ext>
                  </a:extLst>
                </a:gridCol>
              </a:tblGrid>
              <a:tr h="327309">
                <a:tc>
                  <a:txBody>
                    <a:bodyPr/>
                    <a:lstStyle/>
                    <a:p>
                      <a:pPr algn="ctr">
                        <a:lnSpc>
                          <a:spcPct val="115000"/>
                        </a:lnSpc>
                        <a:spcAft>
                          <a:spcPts val="0"/>
                        </a:spcAft>
                      </a:pPr>
                      <a:r>
                        <a:rPr lang="ru-RU" sz="1200" dirty="0">
                          <a:latin typeface="Times New Roman"/>
                          <a:ea typeface="Times New Roman"/>
                          <a:cs typeface="Times New Roman"/>
                        </a:rPr>
                        <a:t>     №</a:t>
                      </a:r>
                      <a:endParaRPr lang="ru-RU" sz="11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latin typeface="Times New Roman"/>
                          <a:ea typeface="Times New Roman"/>
                          <a:cs typeface="Times New Roman"/>
                        </a:rPr>
                        <a:t>Наименование </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dirty="0">
                          <a:latin typeface="Times New Roman"/>
                          <a:ea typeface="Times New Roman"/>
                          <a:cs typeface="Times New Roman"/>
                        </a:rPr>
                        <a:t>В наличии </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latin typeface="Times New Roman"/>
                          <a:ea typeface="Times New Roman"/>
                          <a:cs typeface="Times New Roman"/>
                        </a:rPr>
                        <a:t>Количество </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a:latin typeface="Times New Roman"/>
                          <a:ea typeface="Times New Roman"/>
                          <a:cs typeface="Times New Roman"/>
                        </a:rPr>
                        <a:t>Стоимость </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7309">
                <a:tc>
                  <a:txBody>
                    <a:bodyPr/>
                    <a:lstStyle/>
                    <a:p>
                      <a:pPr algn="ctr">
                        <a:lnSpc>
                          <a:spcPct val="115000"/>
                        </a:lnSpc>
                        <a:spcAft>
                          <a:spcPts val="0"/>
                        </a:spcAft>
                      </a:pPr>
                      <a:r>
                        <a:rPr lang="ru-RU" sz="1200">
                          <a:latin typeface="Times New Roman"/>
                          <a:ea typeface="Times New Roman"/>
                          <a:cs typeface="Times New Roman"/>
                        </a:rPr>
                        <a:t>1</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Проектор </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Школьная библиотека</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27309">
                <a:tc>
                  <a:txBody>
                    <a:bodyPr/>
                    <a:lstStyle/>
                    <a:p>
                      <a:pPr algn="ctr">
                        <a:lnSpc>
                          <a:spcPct val="115000"/>
                        </a:lnSpc>
                        <a:spcAft>
                          <a:spcPts val="0"/>
                        </a:spcAft>
                      </a:pPr>
                      <a:r>
                        <a:rPr lang="ru-RU" sz="1200">
                          <a:latin typeface="Times New Roman"/>
                          <a:ea typeface="Times New Roman"/>
                          <a:cs typeface="Times New Roman"/>
                        </a:rPr>
                        <a:t>2</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Экран </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Школьная библиотека </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27309">
                <a:tc>
                  <a:txBody>
                    <a:bodyPr/>
                    <a:lstStyle/>
                    <a:p>
                      <a:pPr algn="ctr">
                        <a:lnSpc>
                          <a:spcPct val="115000"/>
                        </a:lnSpc>
                        <a:spcAft>
                          <a:spcPts val="0"/>
                        </a:spcAft>
                      </a:pPr>
                      <a:r>
                        <a:rPr lang="ru-RU" sz="1200">
                          <a:latin typeface="Times New Roman"/>
                          <a:ea typeface="Times New Roman"/>
                          <a:cs typeface="Times New Roman"/>
                        </a:rPr>
                        <a:t>3</a:t>
                      </a:r>
                      <a:endParaRPr lang="ru-RU" sz="11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МФУ</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Школьная библиотека </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27309">
                <a:tc>
                  <a:txBody>
                    <a:bodyPr/>
                    <a:lstStyle/>
                    <a:p>
                      <a:pPr algn="ctr">
                        <a:lnSpc>
                          <a:spcPct val="115000"/>
                        </a:lnSpc>
                        <a:spcAft>
                          <a:spcPts val="0"/>
                        </a:spcAft>
                      </a:pPr>
                      <a:r>
                        <a:rPr lang="ru-RU" sz="1200" dirty="0" smtClean="0">
                          <a:latin typeface="Times New Roman"/>
                          <a:ea typeface="Times New Roman"/>
                          <a:cs typeface="Times New Roman"/>
                        </a:rPr>
                        <a:t>4</a:t>
                      </a: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Фотоаппарат</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Школьная библиотека</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54618">
                <a:tc>
                  <a:txBody>
                    <a:bodyPr/>
                    <a:lstStyle/>
                    <a:p>
                      <a:pPr algn="ctr">
                        <a:lnSpc>
                          <a:spcPct val="115000"/>
                        </a:lnSpc>
                        <a:spcAft>
                          <a:spcPts val="0"/>
                        </a:spcAft>
                      </a:pPr>
                      <a:r>
                        <a:rPr lang="ru-RU" sz="1200" dirty="0" smtClean="0">
                          <a:latin typeface="Times New Roman"/>
                          <a:ea typeface="Times New Roman"/>
                          <a:cs typeface="Times New Roman"/>
                        </a:rPr>
                        <a:t>5</a:t>
                      </a: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Распечатка фотографий </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50шт</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750руб</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27309">
                <a:tc>
                  <a:txBody>
                    <a:bodyPr/>
                    <a:lstStyle/>
                    <a:p>
                      <a:pPr algn="ctr">
                        <a:lnSpc>
                          <a:spcPct val="115000"/>
                        </a:lnSpc>
                        <a:spcAft>
                          <a:spcPts val="0"/>
                        </a:spcAft>
                      </a:pPr>
                      <a:r>
                        <a:rPr lang="ru-RU" sz="1200" dirty="0" smtClean="0">
                          <a:latin typeface="Times New Roman"/>
                          <a:ea typeface="Times New Roman"/>
                          <a:cs typeface="Times New Roman"/>
                        </a:rPr>
                        <a:t>6</a:t>
                      </a: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Краска для принтера </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88925" indent="-288925">
                        <a:lnSpc>
                          <a:spcPct val="115000"/>
                        </a:lnSpc>
                        <a:spcAft>
                          <a:spcPts val="0"/>
                        </a:spcAft>
                      </a:pPr>
                      <a:r>
                        <a:rPr lang="ru-RU" sz="1600" dirty="0">
                          <a:latin typeface="Times New Roman"/>
                          <a:ea typeface="Times New Roman"/>
                          <a:cs typeface="Times New Roman"/>
                        </a:rPr>
                        <a:t>3 заправки</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900 руб</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327309">
                <a:tc>
                  <a:txBody>
                    <a:bodyPr/>
                    <a:lstStyle/>
                    <a:p>
                      <a:pPr algn="ctr">
                        <a:lnSpc>
                          <a:spcPct val="115000"/>
                        </a:lnSpc>
                        <a:spcAft>
                          <a:spcPts val="0"/>
                        </a:spcAft>
                      </a:pPr>
                      <a:r>
                        <a:rPr lang="ru-RU" sz="1200" dirty="0" smtClean="0">
                          <a:latin typeface="Times New Roman"/>
                          <a:ea typeface="Times New Roman"/>
                          <a:cs typeface="Times New Roman"/>
                        </a:rPr>
                        <a:t>7</a:t>
                      </a: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Бумага офисная </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3 пачки </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600 руб</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27309">
                <a:tc>
                  <a:txBody>
                    <a:bodyPr/>
                    <a:lstStyle/>
                    <a:p>
                      <a:pPr algn="ctr">
                        <a:lnSpc>
                          <a:spcPct val="115000"/>
                        </a:lnSpc>
                        <a:spcAft>
                          <a:spcPts val="0"/>
                        </a:spcAft>
                      </a:pPr>
                      <a:r>
                        <a:rPr lang="ru-RU" sz="1200" dirty="0" smtClean="0">
                          <a:latin typeface="Times New Roman"/>
                          <a:ea typeface="Times New Roman"/>
                          <a:cs typeface="Times New Roman"/>
                        </a:rPr>
                        <a:t>8</a:t>
                      </a: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Ватман </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4шт</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100руб</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27309">
                <a:tc>
                  <a:txBody>
                    <a:bodyPr/>
                    <a:lstStyle/>
                    <a:p>
                      <a:pPr algn="ctr">
                        <a:lnSpc>
                          <a:spcPct val="115000"/>
                        </a:lnSpc>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a:latin typeface="Times New Roman"/>
                          <a:ea typeface="Times New Roman"/>
                          <a:cs typeface="Times New Roman"/>
                        </a:rPr>
                        <a:t>Итого </a:t>
                      </a:r>
                      <a:endParaRPr lang="ru-RU" sz="16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6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endParaRPr lang="ru-RU" sz="16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ru-RU" sz="1600" dirty="0">
                          <a:latin typeface="Times New Roman"/>
                          <a:ea typeface="Times New Roman"/>
                          <a:cs typeface="Times New Roman"/>
                        </a:rPr>
                        <a:t>2350 руб.</a:t>
                      </a:r>
                      <a:endParaRPr lang="ru-RU" sz="16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26170"/>
          </a:xfrm>
        </p:spPr>
        <p:txBody>
          <a:bodyPr>
            <a:normAutofit fontScale="90000"/>
          </a:bodyPr>
          <a:lstStyle/>
          <a:p>
            <a:r>
              <a:rPr lang="ru-RU" sz="2400" b="1" i="1" dirty="0" smtClean="0"/>
              <a:t>Гуннский фонд  для экскурсий строит макеты </a:t>
            </a:r>
            <a:br>
              <a:rPr lang="ru-RU" sz="2400" b="1" i="1" dirty="0" smtClean="0"/>
            </a:br>
            <a:r>
              <a:rPr lang="ru-RU" sz="2400" b="1" i="1" dirty="0" smtClean="0"/>
              <a:t>жилищ гуннов</a:t>
            </a:r>
            <a:r>
              <a:rPr lang="ru-RU" sz="2400" dirty="0" smtClean="0"/>
              <a:t>. </a:t>
            </a:r>
            <a:r>
              <a:rPr lang="ru-RU" sz="2000" b="1" i="1" dirty="0" smtClean="0"/>
              <a:t>На </a:t>
            </a:r>
            <a:r>
              <a:rPr lang="ru-RU" sz="2000" b="1" i="1" dirty="0" err="1" smtClean="0"/>
              <a:t>Иволгинском</a:t>
            </a:r>
            <a:r>
              <a:rPr lang="ru-RU" sz="2000" b="1" i="1" dirty="0" smtClean="0"/>
              <a:t> городище </a:t>
            </a:r>
            <a:r>
              <a:rPr lang="ru-RU" sz="2000" b="1" i="1" dirty="0" err="1" smtClean="0"/>
              <a:t>хунну</a:t>
            </a:r>
            <a:r>
              <a:rPr lang="ru-RU" sz="2000" b="1" i="1" dirty="0" smtClean="0"/>
              <a:t> жили в земляных домах с отопительной системой «</a:t>
            </a:r>
            <a:r>
              <a:rPr lang="ru-RU" sz="2000" b="1" i="1" dirty="0" err="1" smtClean="0"/>
              <a:t>кан</a:t>
            </a:r>
            <a:r>
              <a:rPr lang="ru-RU" sz="2000" b="1" i="1" dirty="0" smtClean="0"/>
              <a:t>» - «лежанка». Пол  застилали кошмами (войлочный ковёр из овечьей или верблюжьей шерсти) и коврами</a:t>
            </a:r>
            <a:endParaRPr lang="ru-RU" sz="2000" b="1" i="1" dirty="0"/>
          </a:p>
        </p:txBody>
      </p:sp>
      <p:pic>
        <p:nvPicPr>
          <p:cNvPr id="36867" name="Picture 3" descr="D:\ФОТОГРАФИИ МЕРОПРИЯТИЙ\2А\НПК 2018\118APPLE\IMG_8070.JPG"/>
          <p:cNvPicPr>
            <a:picLocks noGrp="1" noChangeAspect="1" noChangeArrowheads="1"/>
          </p:cNvPicPr>
          <p:nvPr>
            <p:ph sz="half" idx="2"/>
          </p:nvPr>
        </p:nvPicPr>
        <p:blipFill>
          <a:blip r:embed="rId2" cstate="print"/>
          <a:srcRect/>
          <a:stretch>
            <a:fillRect/>
          </a:stretch>
        </p:blipFill>
        <p:spPr bwMode="auto">
          <a:xfrm>
            <a:off x="5004048" y="2125299"/>
            <a:ext cx="3682752" cy="4000864"/>
          </a:xfrm>
          <a:prstGeom prst="rect">
            <a:avLst/>
          </a:prstGeom>
          <a:noFill/>
        </p:spPr>
      </p:pic>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125299"/>
            <a:ext cx="4038600" cy="4000864"/>
          </a:xfrm>
          <a:prstGeom prst="rect">
            <a:avLst/>
          </a:prstGeom>
        </p:spPr>
      </p:pic>
      <p:sp>
        <p:nvSpPr>
          <p:cNvPr id="4" name="Объект 3"/>
          <p:cNvSpPr>
            <a:spLocks noGrp="1"/>
          </p:cNvSpPr>
          <p:nvPr>
            <p:ph sz="half" idx="1"/>
          </p:nvPr>
        </p:nvSpPr>
        <p:spPr>
          <a:xfrm>
            <a:off x="457200" y="1600200"/>
            <a:ext cx="4038600" cy="4525963"/>
          </a:xfrm>
        </p:spPr>
        <p:txBody>
          <a:bodyPr/>
          <a:lstStyle/>
          <a:p>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Сбор информации</a:t>
            </a:r>
            <a:endParaRPr lang="ru-RU" dirty="0"/>
          </a:p>
        </p:txBody>
      </p:sp>
      <p:sp>
        <p:nvSpPr>
          <p:cNvPr id="3" name="Текст 2"/>
          <p:cNvSpPr>
            <a:spLocks noGrp="1"/>
          </p:cNvSpPr>
          <p:nvPr>
            <p:ph type="body" idx="1"/>
          </p:nvPr>
        </p:nvSpPr>
        <p:spPr/>
        <p:txBody>
          <a:bodyPr/>
          <a:lstStyle/>
          <a:p>
            <a:endParaRPr lang="ru-RU"/>
          </a:p>
        </p:txBody>
      </p:sp>
      <p:pic>
        <p:nvPicPr>
          <p:cNvPr id="7" name="Объект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995561" y="2174875"/>
            <a:ext cx="2963466" cy="3951288"/>
          </a:xfrm>
        </p:spPr>
      </p:pic>
      <p:sp>
        <p:nvSpPr>
          <p:cNvPr id="5" name="Текст 4"/>
          <p:cNvSpPr>
            <a:spLocks noGrp="1"/>
          </p:cNvSpPr>
          <p:nvPr>
            <p:ph type="body" sz="quarter" idx="3"/>
          </p:nvPr>
        </p:nvSpPr>
        <p:spPr/>
        <p:txBody>
          <a:bodyPr/>
          <a:lstStyle/>
          <a:p>
            <a:endParaRPr lang="ru-RU"/>
          </a:p>
        </p:txBody>
      </p:sp>
      <p:pic>
        <p:nvPicPr>
          <p:cNvPr id="8" name="Объект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5184179" y="2174875"/>
            <a:ext cx="2963466" cy="3951288"/>
          </a:xfrm>
        </p:spPr>
      </p:pic>
    </p:spTree>
    <p:extLst>
      <p:ext uri="{BB962C8B-B14F-4D97-AF65-F5344CB8AC3E}">
        <p14:creationId xmlns:p14="http://schemas.microsoft.com/office/powerpoint/2010/main" val="3710351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68280"/>
          </a:xfrm>
        </p:spPr>
        <p:txBody>
          <a:bodyPr>
            <a:normAutofit fontScale="90000"/>
          </a:bodyPr>
          <a:lstStyle/>
          <a:p>
            <a:endParaRPr lang="ru-RU" sz="2800" b="1" i="1" dirty="0"/>
          </a:p>
        </p:txBody>
      </p:sp>
      <p:graphicFrame>
        <p:nvGraphicFramePr>
          <p:cNvPr id="4" name="Содержимое 3"/>
          <p:cNvGraphicFramePr>
            <a:graphicFrameLocks noGrp="1"/>
          </p:cNvGraphicFramePr>
          <p:nvPr>
            <p:ph idx="1"/>
          </p:nvPr>
        </p:nvGraphicFramePr>
        <p:xfrm>
          <a:off x="457200" y="1071546"/>
          <a:ext cx="8229600" cy="50546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pPr algn="ctr">
              <a:buNone/>
            </a:pPr>
            <a:r>
              <a:rPr lang="ru-RU" b="1" i="1" dirty="0" smtClean="0"/>
              <a:t>Спасибо за внимание</a:t>
            </a:r>
            <a:endParaRPr lang="ru-RU" b="1" i="1"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400" b="1" i="1" dirty="0" smtClean="0"/>
              <a:t>Проблема</a:t>
            </a:r>
            <a:r>
              <a:rPr lang="ru-RU" sz="2400" i="1" dirty="0" smtClean="0"/>
              <a:t>:  плачевное состояние территории многих интересных  культурных и исторических объектов в Буряти</a:t>
            </a:r>
            <a:r>
              <a:rPr lang="ru-RU" sz="2400" dirty="0" smtClean="0"/>
              <a:t>и </a:t>
            </a:r>
            <a:endParaRPr lang="ru-RU" sz="2400" dirty="0"/>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smtClean="0"/>
              <a:t>Цель проекта</a:t>
            </a:r>
            <a:endParaRPr lang="ru-RU" sz="2400" b="1" i="1" dirty="0"/>
          </a:p>
        </p:txBody>
      </p:sp>
      <p:sp>
        <p:nvSpPr>
          <p:cNvPr id="3" name="Содержимое 2"/>
          <p:cNvSpPr>
            <a:spLocks noGrp="1"/>
          </p:cNvSpPr>
          <p:nvPr>
            <p:ph idx="1"/>
          </p:nvPr>
        </p:nvSpPr>
        <p:spPr/>
        <p:txBody>
          <a:bodyPr>
            <a:normAutofit lnSpcReduction="10000"/>
          </a:bodyPr>
          <a:lstStyle/>
          <a:p>
            <a:pPr algn="ctr">
              <a:buNone/>
            </a:pPr>
            <a:r>
              <a:rPr lang="ru-RU" sz="2800" dirty="0" smtClean="0"/>
              <a:t>Создание туристического маршрута по историко-культурным местам родного края</a:t>
            </a:r>
            <a:r>
              <a:rPr lang="ru-RU" dirty="0" smtClean="0"/>
              <a:t>.</a:t>
            </a:r>
          </a:p>
          <a:p>
            <a:pPr>
              <a:buNone/>
            </a:pPr>
            <a:r>
              <a:rPr lang="ru-RU" sz="2600" b="1" dirty="0" smtClean="0"/>
              <a:t>Задачи</a:t>
            </a:r>
            <a:r>
              <a:rPr lang="ru-RU" sz="2600" dirty="0" smtClean="0"/>
              <a:t>: </a:t>
            </a:r>
          </a:p>
          <a:p>
            <a:r>
              <a:rPr lang="ru-RU" sz="2600" dirty="0" smtClean="0"/>
              <a:t> изучение литературы об исторических и культурных памятниках </a:t>
            </a:r>
            <a:r>
              <a:rPr lang="ru-RU" sz="2600" dirty="0" err="1" smtClean="0"/>
              <a:t>Иволгинской</a:t>
            </a:r>
            <a:r>
              <a:rPr lang="ru-RU" sz="2600" dirty="0" smtClean="0"/>
              <a:t> долины.</a:t>
            </a:r>
          </a:p>
          <a:p>
            <a:r>
              <a:rPr lang="ru-RU" sz="2600" dirty="0" smtClean="0"/>
              <a:t> составление туристического маршрута.</a:t>
            </a:r>
          </a:p>
          <a:p>
            <a:r>
              <a:rPr lang="ru-RU" sz="2600" dirty="0" smtClean="0"/>
              <a:t> подготовка гидов для ведения экскурсий.</a:t>
            </a:r>
          </a:p>
          <a:p>
            <a:r>
              <a:rPr lang="ru-RU" sz="2600" dirty="0" smtClean="0"/>
              <a:t> формирование знаний о природе родных мест.</a:t>
            </a:r>
          </a:p>
          <a:p>
            <a:r>
              <a:rPr lang="ru-RU" sz="2600" dirty="0" smtClean="0"/>
              <a:t> формирование нравственного отношения к природе родного края.</a:t>
            </a:r>
          </a:p>
          <a:p>
            <a:pPr algn="ctr">
              <a:buNone/>
            </a:pPr>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smtClean="0"/>
              <a:t>Анкетирование учащихся </a:t>
            </a:r>
            <a:r>
              <a:rPr lang="ru-RU" sz="2400" b="1" i="1" dirty="0" smtClean="0"/>
              <a:t>3 </a:t>
            </a:r>
            <a:r>
              <a:rPr lang="ru-RU" sz="2400" b="1" i="1" dirty="0" smtClean="0"/>
              <a:t>класса</a:t>
            </a:r>
            <a:endParaRPr lang="ru-RU" sz="2400" b="1" i="1" dirty="0"/>
          </a:p>
        </p:txBody>
      </p:sp>
      <p:pic>
        <p:nvPicPr>
          <p:cNvPr id="22530" name="Picture 2" descr="C:\Users\user\Documents\ViberDownloads\0-02-08-cb11d7c12a9fd4bd9566732c6055d889825c3aab69df1a9caa0c8370535cdd73_c6510b0d.jpg"/>
          <p:cNvPicPr>
            <a:picLocks noGrp="1" noChangeAspect="1" noChangeArrowheads="1"/>
          </p:cNvPicPr>
          <p:nvPr>
            <p:ph idx="1"/>
          </p:nvPr>
        </p:nvPicPr>
        <p:blipFill>
          <a:blip r:embed="rId2" cstate="print"/>
          <a:srcRect/>
          <a:stretch>
            <a:fillRect/>
          </a:stretch>
        </p:blipFill>
        <p:spPr bwMode="auto">
          <a:xfrm>
            <a:off x="1554691" y="1600200"/>
            <a:ext cx="6034617" cy="4525963"/>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25602"/>
          </a:xfrm>
        </p:spPr>
        <p:txBody>
          <a:bodyPr>
            <a:normAutofit fontScale="90000"/>
          </a:bodyPr>
          <a:lstStyle/>
          <a:p>
            <a:r>
              <a:rPr lang="ru-RU" sz="2400" b="1" dirty="0" smtClean="0"/>
              <a:t>Анкетирование</a:t>
            </a:r>
            <a:r>
              <a:rPr lang="ru-RU" sz="2400" dirty="0" smtClean="0"/>
              <a:t/>
            </a:r>
            <a:br>
              <a:rPr lang="ru-RU" sz="2400" dirty="0" smtClean="0"/>
            </a:br>
            <a:r>
              <a:rPr lang="ru-RU" sz="2400" i="1" dirty="0" smtClean="0"/>
              <a:t>100% опрошенных хотели бы знать больше об исторических памятниках </a:t>
            </a:r>
            <a:r>
              <a:rPr lang="ru-RU" sz="2400" i="1" dirty="0" err="1" smtClean="0"/>
              <a:t>Иволгинского</a:t>
            </a:r>
            <a:r>
              <a:rPr lang="ru-RU" sz="2400" i="1" dirty="0" smtClean="0"/>
              <a:t> района и ходить на экскурсии.</a:t>
            </a:r>
            <a:r>
              <a:rPr lang="ru-RU" sz="2400" dirty="0" smtClean="0"/>
              <a:t/>
            </a:r>
            <a:br>
              <a:rPr lang="ru-RU" sz="2400" dirty="0" smtClean="0"/>
            </a:br>
            <a:r>
              <a:rPr lang="ru-RU" sz="2400" dirty="0" smtClean="0"/>
              <a:t> </a:t>
            </a:r>
            <a:endParaRPr lang="ru-RU" sz="2400" dirty="0"/>
          </a:p>
        </p:txBody>
      </p:sp>
      <p:graphicFrame>
        <p:nvGraphicFramePr>
          <p:cNvPr id="4" name="Содержимое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smtClean="0"/>
              <a:t>Анкетирование среди родителей </a:t>
            </a:r>
            <a:r>
              <a:rPr lang="ru-RU" sz="2400" b="1" i="1" dirty="0" smtClean="0"/>
              <a:t>6 </a:t>
            </a:r>
            <a:r>
              <a:rPr lang="ru-RU" sz="2400" b="1" i="1" dirty="0" smtClean="0"/>
              <a:t>класса</a:t>
            </a:r>
            <a:endParaRPr lang="ru-RU" sz="2400" b="1" i="1" dirty="0"/>
          </a:p>
        </p:txBody>
      </p:sp>
      <p:pic>
        <p:nvPicPr>
          <p:cNvPr id="20482" name="Picture 2" descr="C:\Users\user\Documents\ViberDownloads\0-02-04-9102f47d81912f0ed5314bf5d1612a5debe82a4418e699fa13f5942ddddcbb4f_299d3113.jpg"/>
          <p:cNvPicPr>
            <a:picLocks noGrp="1" noChangeAspect="1" noChangeArrowheads="1"/>
          </p:cNvPicPr>
          <p:nvPr>
            <p:ph idx="1"/>
          </p:nvPr>
        </p:nvPicPr>
        <p:blipFill>
          <a:blip r:embed="rId2" cstate="print"/>
          <a:srcRect/>
          <a:stretch>
            <a:fillRect/>
          </a:stretch>
        </p:blipFill>
        <p:spPr bwMode="auto">
          <a:xfrm>
            <a:off x="548922" y="1600200"/>
            <a:ext cx="8046156" cy="4525963"/>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t>Второй этап – практический.</a:t>
            </a:r>
            <a:r>
              <a:rPr lang="ru-RU" sz="2400" dirty="0" smtClean="0"/>
              <a:t/>
            </a:r>
            <a:br>
              <a:rPr lang="ru-RU" sz="2400" dirty="0" smtClean="0"/>
            </a:br>
            <a:endParaRPr lang="ru-RU" sz="2400" dirty="0"/>
          </a:p>
        </p:txBody>
      </p:sp>
      <p:graphicFrame>
        <p:nvGraphicFramePr>
          <p:cNvPr id="4" name="Содержимое 3"/>
          <p:cNvGraphicFramePr>
            <a:graphicFrameLocks noGrp="1"/>
          </p:cNvGraphicFramePr>
          <p:nvPr>
            <p:ph idx="1"/>
            <p:extLst>
              <p:ext uri="{D42A27DB-BD31-4B8C-83A1-F6EECF244321}">
                <p14:modId xmlns:p14="http://schemas.microsoft.com/office/powerpoint/2010/main" val="1810811679"/>
              </p:ext>
            </p:extLst>
          </p:nvPr>
        </p:nvGraphicFramePr>
        <p:xfrm>
          <a:off x="457200" y="1052736"/>
          <a:ext cx="8229600" cy="50734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1498178"/>
          </a:xfrm>
        </p:spPr>
        <p:txBody>
          <a:bodyPr>
            <a:normAutofit/>
          </a:bodyPr>
          <a:lstStyle/>
          <a:p>
            <a:r>
              <a:rPr lang="ru-RU" sz="2000" b="1" dirty="0" smtClean="0"/>
              <a:t> </a:t>
            </a:r>
            <a:r>
              <a:rPr lang="ru-RU" sz="2000" b="1" dirty="0" err="1" smtClean="0"/>
              <a:t>Иволгинское</a:t>
            </a:r>
            <a:r>
              <a:rPr lang="ru-RU" sz="2000" b="1" dirty="0" smtClean="0"/>
              <a:t> городище гуннов расположено около села </a:t>
            </a:r>
            <a:r>
              <a:rPr lang="ru-RU" sz="2000" b="1" dirty="0" err="1" smtClean="0"/>
              <a:t>Сужа</a:t>
            </a:r>
            <a:r>
              <a:rPr lang="ru-RU" sz="2000" b="1" dirty="0" smtClean="0"/>
              <a:t>. Старейшее из подобных себе на территории России. Именно здесь под полутораметровым слоем земли археологи нашли целый город –Северную  столицу одного из древнейших </a:t>
            </a:r>
            <a:r>
              <a:rPr lang="ru-RU" sz="2400" b="1" dirty="0" smtClean="0"/>
              <a:t>народов мира -  гунну.</a:t>
            </a:r>
            <a:endParaRPr lang="ru-RU" sz="2400" dirty="0"/>
          </a:p>
        </p:txBody>
      </p:sp>
      <p:sp>
        <p:nvSpPr>
          <p:cNvPr id="2050" name="AutoShape 2"/>
          <p:cNvSpPr>
            <a:spLocks noChangeAspect="1" noChangeArrowheads="1"/>
          </p:cNvSpPr>
          <p:nvPr/>
        </p:nvSpPr>
        <p:spPr bwMode="auto">
          <a:xfrm>
            <a:off x="63500"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051" name="Picture 3" descr="C:\Users\Администратор\Desktop\76064-image-0-02-04-ca73c55bd0726fc4991d4c39a9ddc6e9342dc0158f9c723f79dd968f381223b0-V-1024x768.jpg"/>
          <p:cNvPicPr>
            <a:picLocks noChangeAspect="1" noChangeArrowheads="1"/>
          </p:cNvPicPr>
          <p:nvPr/>
        </p:nvPicPr>
        <p:blipFill>
          <a:blip r:embed="rId2" cstate="print"/>
          <a:srcRect/>
          <a:stretch>
            <a:fillRect/>
          </a:stretch>
        </p:blipFill>
        <p:spPr bwMode="auto">
          <a:xfrm>
            <a:off x="1691680" y="1934834"/>
            <a:ext cx="6100936" cy="4575702"/>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err="1" smtClean="0"/>
              <a:t>Стелла</a:t>
            </a:r>
            <a:r>
              <a:rPr lang="ru-RU" sz="2400" b="1" i="1" dirty="0" smtClean="0"/>
              <a:t> около поворота на Гуннское городище</a:t>
            </a:r>
            <a:endParaRPr lang="ru-RU" sz="2400" b="1" i="1" dirty="0"/>
          </a:p>
        </p:txBody>
      </p:sp>
      <p:pic>
        <p:nvPicPr>
          <p:cNvPr id="4" name="Picture 2" descr="D:\ФОТОГРАФИИ МЕРОПРИЯТИЙ\2А\НПК 2018\118APPLE\IMG_8080.JPG"/>
          <p:cNvPicPr>
            <a:picLocks noGrp="1" noChangeAspect="1" noChangeArrowheads="1"/>
          </p:cNvPicPr>
          <p:nvPr>
            <p:ph idx="1"/>
          </p:nvPr>
        </p:nvPicPr>
        <p:blipFill>
          <a:blip r:embed="rId2" cstate="print"/>
          <a:srcRect/>
          <a:stretch>
            <a:fillRect/>
          </a:stretch>
        </p:blipFill>
        <p:spPr bwMode="auto">
          <a:xfrm>
            <a:off x="2874764" y="1600200"/>
            <a:ext cx="3394472" cy="4525963"/>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264</TotalTime>
  <Words>360</Words>
  <Application>Microsoft Office PowerPoint</Application>
  <PresentationFormat>Экран (4:3)</PresentationFormat>
  <Paragraphs>89</Paragraphs>
  <Slides>16</Slides>
  <Notes>1</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16</vt:i4>
      </vt:variant>
    </vt:vector>
  </HeadingPairs>
  <TitlesOfParts>
    <vt:vector size="20" baseType="lpstr">
      <vt:lpstr>Arial</vt:lpstr>
      <vt:lpstr>Calibri</vt:lpstr>
      <vt:lpstr>Times New Roman</vt:lpstr>
      <vt:lpstr>Тема Office</vt:lpstr>
      <vt:lpstr>Международная олимпиада по школьному краеведению «Знай и люби свой край»</vt:lpstr>
      <vt:lpstr>Проблема:  плачевное состояние территории многих интересных  культурных и исторических объектов в Бурятии </vt:lpstr>
      <vt:lpstr>Цель проекта</vt:lpstr>
      <vt:lpstr>Анкетирование учащихся 3 класса</vt:lpstr>
      <vt:lpstr>Анкетирование 100% опрошенных хотели бы знать больше об исторических памятниках Иволгинского района и ходить на экскурсии.  </vt:lpstr>
      <vt:lpstr>Анкетирование среди родителей 6 класса</vt:lpstr>
      <vt:lpstr>Второй этап – практический. </vt:lpstr>
      <vt:lpstr> Иволгинское городище гуннов расположено около села Сужа. Старейшее из подобных себе на территории России. Именно здесь под полутораметровым слоем земли археологи нашли целый город –Северную  столицу одного из древнейших народов мира -  гунну.</vt:lpstr>
      <vt:lpstr>Стелла около поворота на Гуннское городище</vt:lpstr>
      <vt:lpstr>Презентация PowerPoint</vt:lpstr>
      <vt:lpstr>Презентация PowerPoint</vt:lpstr>
      <vt:lpstr>Экономическое обоснование проекта  </vt:lpstr>
      <vt:lpstr>Гуннский фонд  для экскурсий строит макеты  жилищ гуннов. На Иволгинском городище хунну жили в земляных домах с отопительной системой «кан» - «лежанка». Пол  застилали кошмами (войлочный ковёр из овечьей или верблюжьей шерсти) и коврами</vt:lpstr>
      <vt:lpstr>Сбор информации</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Районная научно-практическая конференция «Первые шаги»</dc:title>
  <dc:creator>user</dc:creator>
  <cp:lastModifiedBy>Acer</cp:lastModifiedBy>
  <cp:revision>32</cp:revision>
  <dcterms:created xsi:type="dcterms:W3CDTF">2018-11-16T12:44:58Z</dcterms:created>
  <dcterms:modified xsi:type="dcterms:W3CDTF">2019-12-09T14:32:07Z</dcterms:modified>
</cp:coreProperties>
</file>